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448" r:id="rId6"/>
    <p:sldId id="257" r:id="rId7"/>
    <p:sldId id="258" r:id="rId8"/>
    <p:sldId id="458" r:id="rId9"/>
    <p:sldId id="464" r:id="rId10"/>
    <p:sldId id="467" r:id="rId11"/>
    <p:sldId id="260" r:id="rId12"/>
    <p:sldId id="259" r:id="rId13"/>
    <p:sldId id="466" r:id="rId14"/>
    <p:sldId id="469" r:id="rId15"/>
    <p:sldId id="474" r:id="rId16"/>
    <p:sldId id="470" r:id="rId17"/>
    <p:sldId id="459" r:id="rId18"/>
    <p:sldId id="46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180E9-8FB5-48AC-B9C4-525CDD179364}" v="50" dt="2022-10-17T12:42:36.637"/>
    <p1510:client id="{441120E1-6E63-49FA-B4E4-B3E971264850}" v="233" dt="2022-10-18T04:08:34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441120E1-6E63-49FA-B4E4-B3E971264850}"/>
    <pc:docChg chg="undo custSel addSld modSld sldOrd">
      <pc:chgData name="Coufal Petr" userId="76484aeb-9507-44c9-a583-612a370dac90" providerId="ADAL" clId="{441120E1-6E63-49FA-B4E4-B3E971264850}" dt="2022-10-18T04:08:24.993" v="1147" actId="1076"/>
      <pc:docMkLst>
        <pc:docMk/>
      </pc:docMkLst>
      <pc:sldChg chg="modSp mod">
        <pc:chgData name="Coufal Petr" userId="76484aeb-9507-44c9-a583-612a370dac90" providerId="ADAL" clId="{441120E1-6E63-49FA-B4E4-B3E971264850}" dt="2022-10-16T18:56:31.595" v="1089" actId="2711"/>
        <pc:sldMkLst>
          <pc:docMk/>
          <pc:sldMk cId="972906375" sldId="256"/>
        </pc:sldMkLst>
        <pc:spChg chg="mod">
          <ac:chgData name="Coufal Petr" userId="76484aeb-9507-44c9-a583-612a370dac90" providerId="ADAL" clId="{441120E1-6E63-49FA-B4E4-B3E971264850}" dt="2022-10-16T18:56:21.936" v="1088" actId="2711"/>
          <ac:spMkLst>
            <pc:docMk/>
            <pc:sldMk cId="972906375" sldId="256"/>
            <ac:spMk id="2" creationId="{2A0AC8BC-5064-B5E6-FAD4-A2F3F762A5F3}"/>
          </ac:spMkLst>
        </pc:spChg>
        <pc:spChg chg="mod">
          <ac:chgData name="Coufal Petr" userId="76484aeb-9507-44c9-a583-612a370dac90" providerId="ADAL" clId="{441120E1-6E63-49FA-B4E4-B3E971264850}" dt="2022-10-16T18:56:31.595" v="1089" actId="2711"/>
          <ac:spMkLst>
            <pc:docMk/>
            <pc:sldMk cId="972906375" sldId="256"/>
            <ac:spMk id="3" creationId="{C3DCE32B-23D2-2551-D798-7B9D408AB988}"/>
          </ac:spMkLst>
        </pc:spChg>
      </pc:sldChg>
      <pc:sldChg chg="modSp mod">
        <pc:chgData name="Coufal Petr" userId="76484aeb-9507-44c9-a583-612a370dac90" providerId="ADAL" clId="{441120E1-6E63-49FA-B4E4-B3E971264850}" dt="2022-09-28T07:53:50.083" v="306" actId="113"/>
        <pc:sldMkLst>
          <pc:docMk/>
          <pc:sldMk cId="463130655" sldId="257"/>
        </pc:sldMkLst>
        <pc:spChg chg="mod">
          <ac:chgData name="Coufal Petr" userId="76484aeb-9507-44c9-a583-612a370dac90" providerId="ADAL" clId="{441120E1-6E63-49FA-B4E4-B3E971264850}" dt="2022-09-28T07:52:18.171" v="298" actId="20577"/>
          <ac:spMkLst>
            <pc:docMk/>
            <pc:sldMk cId="463130655" sldId="257"/>
            <ac:spMk id="2" creationId="{B22A71E6-D34B-0E9E-D5A8-9DCAA330D82D}"/>
          </ac:spMkLst>
        </pc:spChg>
        <pc:spChg chg="mod ord">
          <ac:chgData name="Coufal Petr" userId="76484aeb-9507-44c9-a583-612a370dac90" providerId="ADAL" clId="{441120E1-6E63-49FA-B4E4-B3E971264850}" dt="2022-09-28T07:53:50.083" v="306" actId="113"/>
          <ac:spMkLst>
            <pc:docMk/>
            <pc:sldMk cId="463130655" sldId="257"/>
            <ac:spMk id="3" creationId="{9B66CD5D-D5C3-A10E-E1BF-2C3C3287C5B4}"/>
          </ac:spMkLst>
        </pc:spChg>
        <pc:picChg chg="mod">
          <ac:chgData name="Coufal Petr" userId="76484aeb-9507-44c9-a583-612a370dac90" providerId="ADAL" clId="{441120E1-6E63-49FA-B4E4-B3E971264850}" dt="2022-09-28T07:52:38.267" v="302" actId="14100"/>
          <ac:picMkLst>
            <pc:docMk/>
            <pc:sldMk cId="463130655" sldId="257"/>
            <ac:picMk id="4" creationId="{DF58FBBC-275E-505B-2F7C-78E8222189AA}"/>
          </ac:picMkLst>
        </pc:picChg>
      </pc:sldChg>
      <pc:sldChg chg="modSp mod">
        <pc:chgData name="Coufal Petr" userId="76484aeb-9507-44c9-a583-612a370dac90" providerId="ADAL" clId="{441120E1-6E63-49FA-B4E4-B3E971264850}" dt="2022-10-16T18:44:55.469" v="1015" actId="207"/>
        <pc:sldMkLst>
          <pc:docMk/>
          <pc:sldMk cId="2134631440" sldId="258"/>
        </pc:sldMkLst>
        <pc:spChg chg="mod">
          <ac:chgData name="Coufal Petr" userId="76484aeb-9507-44c9-a583-612a370dac90" providerId="ADAL" clId="{441120E1-6E63-49FA-B4E4-B3E971264850}" dt="2022-10-16T18:44:55.469" v="1015" actId="207"/>
          <ac:spMkLst>
            <pc:docMk/>
            <pc:sldMk cId="2134631440" sldId="258"/>
            <ac:spMk id="2" creationId="{7C56B40F-6184-431F-D149-4B2ED0D830E6}"/>
          </ac:spMkLst>
        </pc:spChg>
        <pc:spChg chg="mod">
          <ac:chgData name="Coufal Petr" userId="76484aeb-9507-44c9-a583-612a370dac90" providerId="ADAL" clId="{441120E1-6E63-49FA-B4E4-B3E971264850}" dt="2022-10-16T18:44:34.010" v="1013" actId="20577"/>
          <ac:spMkLst>
            <pc:docMk/>
            <pc:sldMk cId="2134631440" sldId="258"/>
            <ac:spMk id="42" creationId="{35AFE25B-A671-2124-96BB-32D6F3B0C510}"/>
          </ac:spMkLst>
        </pc:spChg>
        <pc:picChg chg="mod">
          <ac:chgData name="Coufal Petr" userId="76484aeb-9507-44c9-a583-612a370dac90" providerId="ADAL" clId="{441120E1-6E63-49FA-B4E4-B3E971264850}" dt="2022-08-31T15:10:48.302" v="3" actId="1076"/>
          <ac:picMkLst>
            <pc:docMk/>
            <pc:sldMk cId="2134631440" sldId="258"/>
            <ac:picMk id="4" creationId="{69DF1C38-FCA7-1A99-2DD8-AE0334E43878}"/>
          </ac:picMkLst>
        </pc:picChg>
      </pc:sldChg>
      <pc:sldChg chg="addSp delSp modSp mod">
        <pc:chgData name="Coufal Petr" userId="76484aeb-9507-44c9-a583-612a370dac90" providerId="ADAL" clId="{441120E1-6E63-49FA-B4E4-B3E971264850}" dt="2022-10-16T18:51:43.665" v="1087" actId="27636"/>
        <pc:sldMkLst>
          <pc:docMk/>
          <pc:sldMk cId="3022303804" sldId="259"/>
        </pc:sldMkLst>
        <pc:spChg chg="mod ord">
          <ac:chgData name="Coufal Petr" userId="76484aeb-9507-44c9-a583-612a370dac90" providerId="ADAL" clId="{441120E1-6E63-49FA-B4E4-B3E971264850}" dt="2022-09-28T08:14:16.282" v="515" actId="1076"/>
          <ac:spMkLst>
            <pc:docMk/>
            <pc:sldMk cId="3022303804" sldId="259"/>
            <ac:spMk id="2" creationId="{CA4EACB0-76AF-CDAB-62A2-6DD3392BC193}"/>
          </ac:spMkLst>
        </pc:spChg>
        <pc:spChg chg="mod ord">
          <ac:chgData name="Coufal Petr" userId="76484aeb-9507-44c9-a583-612a370dac90" providerId="ADAL" clId="{441120E1-6E63-49FA-B4E4-B3E971264850}" dt="2022-10-16T18:51:43.665" v="1087" actId="27636"/>
          <ac:spMkLst>
            <pc:docMk/>
            <pc:sldMk cId="3022303804" sldId="259"/>
            <ac:spMk id="3" creationId="{F61F2CC2-A2F9-5118-8B2D-D2355EEF48A2}"/>
          </ac:spMkLst>
        </pc:spChg>
        <pc:spChg chg="add mod">
          <ac:chgData name="Coufal Petr" userId="76484aeb-9507-44c9-a583-612a370dac90" providerId="ADAL" clId="{441120E1-6E63-49FA-B4E4-B3E971264850}" dt="2022-10-16T18:49:48.119" v="1078" actId="1076"/>
          <ac:spMkLst>
            <pc:docMk/>
            <pc:sldMk cId="3022303804" sldId="259"/>
            <ac:spMk id="4" creationId="{8DBAD04E-1120-9437-DC25-3170D2CB7207}"/>
          </ac:spMkLst>
        </pc:spChg>
        <pc:spChg chg="add mod">
          <ac:chgData name="Coufal Petr" userId="76484aeb-9507-44c9-a583-612a370dac90" providerId="ADAL" clId="{441120E1-6E63-49FA-B4E4-B3E971264850}" dt="2022-09-28T08:12:12.863" v="485" actId="1076"/>
          <ac:spMkLst>
            <pc:docMk/>
            <pc:sldMk cId="3022303804" sldId="259"/>
            <ac:spMk id="5" creationId="{6F2ED8C4-28CD-B139-8E69-3F7EC621DECC}"/>
          </ac:spMkLst>
        </pc:spChg>
        <pc:spChg chg="add mod">
          <ac:chgData name="Coufal Petr" userId="76484aeb-9507-44c9-a583-612a370dac90" providerId="ADAL" clId="{441120E1-6E63-49FA-B4E4-B3E971264850}" dt="2022-09-28T08:11:46.027" v="480" actId="1076"/>
          <ac:spMkLst>
            <pc:docMk/>
            <pc:sldMk cId="3022303804" sldId="259"/>
            <ac:spMk id="6" creationId="{7553BEEE-1F26-DF93-758B-00C9CD77730A}"/>
          </ac:spMkLst>
        </pc:spChg>
        <pc:spChg chg="add mod">
          <ac:chgData name="Coufal Petr" userId="76484aeb-9507-44c9-a583-612a370dac90" providerId="ADAL" clId="{441120E1-6E63-49FA-B4E4-B3E971264850}" dt="2022-09-28T08:12:30.121" v="486" actId="1076"/>
          <ac:spMkLst>
            <pc:docMk/>
            <pc:sldMk cId="3022303804" sldId="259"/>
            <ac:spMk id="7" creationId="{93946E9D-3C1B-7591-3DBF-78D58BA33471}"/>
          </ac:spMkLst>
        </pc:spChg>
        <pc:spChg chg="add mod">
          <ac:chgData name="Coufal Petr" userId="76484aeb-9507-44c9-a583-612a370dac90" providerId="ADAL" clId="{441120E1-6E63-49FA-B4E4-B3E971264850}" dt="2022-10-16T18:49:39.667" v="1077" actId="14100"/>
          <ac:spMkLst>
            <pc:docMk/>
            <pc:sldMk cId="3022303804" sldId="259"/>
            <ac:spMk id="8" creationId="{68ECA8C3-ACC7-5035-3762-862974DAA165}"/>
          </ac:spMkLst>
        </pc:spChg>
        <pc:picChg chg="add del mod modCrop">
          <ac:chgData name="Coufal Petr" userId="76484aeb-9507-44c9-a583-612a370dac90" providerId="ADAL" clId="{441120E1-6E63-49FA-B4E4-B3E971264850}" dt="2022-09-28T08:09:43.139" v="466" actId="478"/>
          <ac:picMkLst>
            <pc:docMk/>
            <pc:sldMk cId="3022303804" sldId="259"/>
            <ac:picMk id="10" creationId="{AAF91572-FD4D-775D-A547-5F372EBF8C56}"/>
          </ac:picMkLst>
        </pc:picChg>
        <pc:picChg chg="add mod">
          <ac:chgData name="Coufal Petr" userId="76484aeb-9507-44c9-a583-612a370dac90" providerId="ADAL" clId="{441120E1-6E63-49FA-B4E4-B3E971264850}" dt="2022-10-16T18:49:21.717" v="1076" actId="170"/>
          <ac:picMkLst>
            <pc:docMk/>
            <pc:sldMk cId="3022303804" sldId="259"/>
            <ac:picMk id="1026" creationId="{922C52F8-20C7-D0D4-B982-6BEC07F89648}"/>
          </ac:picMkLst>
        </pc:picChg>
        <pc:picChg chg="del mod">
          <ac:chgData name="Coufal Petr" userId="76484aeb-9507-44c9-a583-612a370dac90" providerId="ADAL" clId="{441120E1-6E63-49FA-B4E4-B3E971264850}" dt="2022-09-28T08:09:12.208" v="459" actId="478"/>
          <ac:picMkLst>
            <pc:docMk/>
            <pc:sldMk cId="3022303804" sldId="259"/>
            <ac:picMk id="1032" creationId="{80A3B1F0-BB51-DEDA-CEF2-010EB16AE8B0}"/>
          </ac:picMkLst>
        </pc:picChg>
      </pc:sldChg>
      <pc:sldChg chg="addSp delSp modSp mod ord setBg setClrOvrMap">
        <pc:chgData name="Coufal Petr" userId="76484aeb-9507-44c9-a583-612a370dac90" providerId="ADAL" clId="{441120E1-6E63-49FA-B4E4-B3E971264850}" dt="2022-10-16T18:57:11.590" v="1097" actId="20577"/>
        <pc:sldMkLst>
          <pc:docMk/>
          <pc:sldMk cId="2556978319" sldId="260"/>
        </pc:sldMkLst>
        <pc:spChg chg="mod">
          <ac:chgData name="Coufal Petr" userId="76484aeb-9507-44c9-a583-612a370dac90" providerId="ADAL" clId="{441120E1-6E63-49FA-B4E4-B3E971264850}" dt="2022-09-28T08:21:35.548" v="560" actId="404"/>
          <ac:spMkLst>
            <pc:docMk/>
            <pc:sldMk cId="2556978319" sldId="260"/>
            <ac:spMk id="2" creationId="{991A415E-66A1-52F4-19BC-7D4AAB305D0A}"/>
          </ac:spMkLst>
        </pc:spChg>
        <pc:spChg chg="mod">
          <ac:chgData name="Coufal Petr" userId="76484aeb-9507-44c9-a583-612a370dac90" providerId="ADAL" clId="{441120E1-6E63-49FA-B4E4-B3E971264850}" dt="2022-10-16T18:57:11.590" v="1097" actId="20577"/>
          <ac:spMkLst>
            <pc:docMk/>
            <pc:sldMk cId="2556978319" sldId="260"/>
            <ac:spMk id="3" creationId="{042B15CB-B65D-AA72-21AA-FB50DDA3249F}"/>
          </ac:spMkLst>
        </pc:spChg>
        <pc:spChg chg="del">
          <ac:chgData name="Coufal Petr" userId="76484aeb-9507-44c9-a583-612a370dac90" providerId="ADAL" clId="{441120E1-6E63-49FA-B4E4-B3E971264850}" dt="2022-09-18T16:36:46.967" v="132" actId="26606"/>
          <ac:spMkLst>
            <pc:docMk/>
            <pc:sldMk cId="2556978319" sldId="260"/>
            <ac:spMk id="2055" creationId="{C7F2E4D6-EF46-1C43-8F3E-3620C3C83F36}"/>
          </ac:spMkLst>
        </pc:spChg>
        <pc:spChg chg="add">
          <ac:chgData name="Coufal Petr" userId="76484aeb-9507-44c9-a583-612a370dac90" providerId="ADAL" clId="{441120E1-6E63-49FA-B4E4-B3E971264850}" dt="2022-09-18T16:36:46.967" v="132" actId="26606"/>
          <ac:spMkLst>
            <pc:docMk/>
            <pc:sldMk cId="2556978319" sldId="260"/>
            <ac:spMk id="2071" creationId="{C7F2E4D6-EF46-1C43-8F3E-3620C3C83F36}"/>
          </ac:spMkLst>
        </pc:spChg>
        <pc:spChg chg="add">
          <ac:chgData name="Coufal Petr" userId="76484aeb-9507-44c9-a583-612a370dac90" providerId="ADAL" clId="{441120E1-6E63-49FA-B4E4-B3E971264850}" dt="2022-09-18T16:36:46.967" v="132" actId="26606"/>
          <ac:spMkLst>
            <pc:docMk/>
            <pc:sldMk cId="2556978319" sldId="260"/>
            <ac:spMk id="2073" creationId="{14ACB00F-615E-0E4F-9794-329E08F6E499}"/>
          </ac:spMkLst>
        </pc:spChg>
        <pc:grpChg chg="del">
          <ac:chgData name="Coufal Petr" userId="76484aeb-9507-44c9-a583-612a370dac90" providerId="ADAL" clId="{441120E1-6E63-49FA-B4E4-B3E971264850}" dt="2022-09-18T16:36:46.967" v="132" actId="26606"/>
          <ac:grpSpMkLst>
            <pc:docMk/>
            <pc:sldMk cId="2556978319" sldId="260"/>
            <ac:grpSpMk id="2059" creationId="{3FCE1FB7-7E83-C242-A5AD-4646FBE1C99B}"/>
          </ac:grpSpMkLst>
        </pc:grpChg>
        <pc:grpChg chg="add">
          <ac:chgData name="Coufal Petr" userId="76484aeb-9507-44c9-a583-612a370dac90" providerId="ADAL" clId="{441120E1-6E63-49FA-B4E4-B3E971264850}" dt="2022-09-18T16:36:46.967" v="132" actId="26606"/>
          <ac:grpSpMkLst>
            <pc:docMk/>
            <pc:sldMk cId="2556978319" sldId="260"/>
            <ac:grpSpMk id="2077" creationId="{35B55452-0B37-B747-9C68-70C4EF8F7539}"/>
          </ac:grpSpMkLst>
        </pc:grpChg>
        <pc:picChg chg="mod ord">
          <ac:chgData name="Coufal Petr" userId="76484aeb-9507-44c9-a583-612a370dac90" providerId="ADAL" clId="{441120E1-6E63-49FA-B4E4-B3E971264850}" dt="2022-09-18T16:36:46.967" v="132" actId="26606"/>
          <ac:picMkLst>
            <pc:docMk/>
            <pc:sldMk cId="2556978319" sldId="260"/>
            <ac:picMk id="2050" creationId="{1E9EA879-6D2E-2716-9833-B85E8544DF2F}"/>
          </ac:picMkLst>
        </pc:picChg>
        <pc:cxnChg chg="del">
          <ac:chgData name="Coufal Petr" userId="76484aeb-9507-44c9-a583-612a370dac90" providerId="ADAL" clId="{441120E1-6E63-49FA-B4E4-B3E971264850}" dt="2022-09-18T16:36:46.967" v="132" actId="26606"/>
          <ac:cxnSpMkLst>
            <pc:docMk/>
            <pc:sldMk cId="2556978319" sldId="260"/>
            <ac:cxnSpMk id="2057" creationId="{BF3CF3DF-4809-5B42-9F22-981391379297}"/>
          </ac:cxnSpMkLst>
        </pc:cxnChg>
        <pc:cxnChg chg="add">
          <ac:chgData name="Coufal Petr" userId="76484aeb-9507-44c9-a583-612a370dac90" providerId="ADAL" clId="{441120E1-6E63-49FA-B4E4-B3E971264850}" dt="2022-09-18T16:36:46.967" v="132" actId="26606"/>
          <ac:cxnSpMkLst>
            <pc:docMk/>
            <pc:sldMk cId="2556978319" sldId="260"/>
            <ac:cxnSpMk id="2075" creationId="{1D2BBFA3-6EA8-1C48-B3A5-DFCC389D2821}"/>
          </ac:cxnSpMkLst>
        </pc:cxnChg>
      </pc:sldChg>
      <pc:sldChg chg="delSp modSp add mod modTransition">
        <pc:chgData name="Coufal Petr" userId="76484aeb-9507-44c9-a583-612a370dac90" providerId="ADAL" clId="{441120E1-6E63-49FA-B4E4-B3E971264850}" dt="2022-09-28T07:47:12.266" v="259" actId="1076"/>
        <pc:sldMkLst>
          <pc:docMk/>
          <pc:sldMk cId="0" sldId="448"/>
        </pc:sldMkLst>
        <pc:spChg chg="mod">
          <ac:chgData name="Coufal Petr" userId="76484aeb-9507-44c9-a583-612a370dac90" providerId="ADAL" clId="{441120E1-6E63-49FA-B4E4-B3E971264850}" dt="2022-09-28T07:46:14.012" v="232" actId="1076"/>
          <ac:spMkLst>
            <pc:docMk/>
            <pc:sldMk cId="0" sldId="448"/>
            <ac:spMk id="4" creationId="{4CD3EBE3-8B5F-4866-3A27-67F730C54CBF}"/>
          </ac:spMkLst>
        </pc:spChg>
        <pc:spChg chg="mod">
          <ac:chgData name="Coufal Petr" userId="76484aeb-9507-44c9-a583-612a370dac90" providerId="ADAL" clId="{441120E1-6E63-49FA-B4E4-B3E971264850}" dt="2022-09-28T07:46:16.646" v="233" actId="1076"/>
          <ac:spMkLst>
            <pc:docMk/>
            <pc:sldMk cId="0" sldId="448"/>
            <ac:spMk id="5" creationId="{DD041ABF-1AD7-076A-5EF5-575115153730}"/>
          </ac:spMkLst>
        </pc:spChg>
        <pc:spChg chg="mod">
          <ac:chgData name="Coufal Petr" userId="76484aeb-9507-44c9-a583-612a370dac90" providerId="ADAL" clId="{441120E1-6E63-49FA-B4E4-B3E971264850}" dt="2022-09-28T07:46:31.397" v="237" actId="1076"/>
          <ac:spMkLst>
            <pc:docMk/>
            <pc:sldMk cId="0" sldId="448"/>
            <ac:spMk id="6" creationId="{6A85011A-BCCB-6011-2826-7FEB3FEE51E9}"/>
          </ac:spMkLst>
        </pc:spChg>
        <pc:spChg chg="mod">
          <ac:chgData name="Coufal Petr" userId="76484aeb-9507-44c9-a583-612a370dac90" providerId="ADAL" clId="{441120E1-6E63-49FA-B4E4-B3E971264850}" dt="2022-09-28T07:46:23.009" v="234" actId="1076"/>
          <ac:spMkLst>
            <pc:docMk/>
            <pc:sldMk cId="0" sldId="448"/>
            <ac:spMk id="10" creationId="{A2D06201-D85E-19C5-B767-9B6115D63B7B}"/>
          </ac:spMkLst>
        </pc:spChg>
        <pc:spChg chg="mod">
          <ac:chgData name="Coufal Petr" userId="76484aeb-9507-44c9-a583-612a370dac90" providerId="ADAL" clId="{441120E1-6E63-49FA-B4E4-B3E971264850}" dt="2022-09-28T07:47:12.266" v="259" actId="1076"/>
          <ac:spMkLst>
            <pc:docMk/>
            <pc:sldMk cId="0" sldId="448"/>
            <ac:spMk id="8195" creationId="{29562BFF-7DF9-C510-8429-E6E9EC7E51DE}"/>
          </ac:spMkLst>
        </pc:spChg>
        <pc:spChg chg="mod">
          <ac:chgData name="Coufal Petr" userId="76484aeb-9507-44c9-a583-612a370dac90" providerId="ADAL" clId="{441120E1-6E63-49FA-B4E4-B3E971264850}" dt="2022-09-28T07:46:28.420" v="236" actId="1076"/>
          <ac:spMkLst>
            <pc:docMk/>
            <pc:sldMk cId="0" sldId="448"/>
            <ac:spMk id="8202" creationId="{D3F876D1-0058-57B3-D2FB-A666260EECBA}"/>
          </ac:spMkLst>
        </pc:spChg>
        <pc:spChg chg="mod">
          <ac:chgData name="Coufal Petr" userId="76484aeb-9507-44c9-a583-612a370dac90" providerId="ADAL" clId="{441120E1-6E63-49FA-B4E4-B3E971264850}" dt="2022-09-28T07:46:25.604" v="235" actId="1076"/>
          <ac:spMkLst>
            <pc:docMk/>
            <pc:sldMk cId="0" sldId="448"/>
            <ac:spMk id="8203" creationId="{F316BBFE-1F6B-60C6-B61E-EB6A128A297B}"/>
          </ac:spMkLst>
        </pc:spChg>
        <pc:spChg chg="del">
          <ac:chgData name="Coufal Petr" userId="76484aeb-9507-44c9-a583-612a370dac90" providerId="ADAL" clId="{441120E1-6E63-49FA-B4E4-B3E971264850}" dt="2022-09-28T07:46:44.461" v="238" actId="478"/>
          <ac:spMkLst>
            <pc:docMk/>
            <pc:sldMk cId="0" sldId="448"/>
            <ac:spMk id="8204" creationId="{FB98E0A8-3106-FEED-A0FC-55700F2A6025}"/>
          </ac:spMkLst>
        </pc:spChg>
      </pc:sldChg>
      <pc:sldChg chg="delSp modSp add mod modTransition">
        <pc:chgData name="Coufal Petr" userId="76484aeb-9507-44c9-a583-612a370dac90" providerId="ADAL" clId="{441120E1-6E63-49FA-B4E4-B3E971264850}" dt="2022-10-16T18:47:04.736" v="1055" actId="1076"/>
        <pc:sldMkLst>
          <pc:docMk/>
          <pc:sldMk cId="0" sldId="458"/>
        </pc:sldMkLst>
        <pc:spChg chg="mod">
          <ac:chgData name="Coufal Petr" userId="76484aeb-9507-44c9-a583-612a370dac90" providerId="ADAL" clId="{441120E1-6E63-49FA-B4E4-B3E971264850}" dt="2022-09-28T08:00:20.666" v="389" actId="1076"/>
          <ac:spMkLst>
            <pc:docMk/>
            <pc:sldMk cId="0" sldId="458"/>
            <ac:spMk id="2" creationId="{13873A47-E761-FC46-3064-EEF04EC1727E}"/>
          </ac:spMkLst>
        </pc:spChg>
        <pc:spChg chg="mod">
          <ac:chgData name="Coufal Petr" userId="76484aeb-9507-44c9-a583-612a370dac90" providerId="ADAL" clId="{441120E1-6E63-49FA-B4E4-B3E971264850}" dt="2022-10-16T18:47:04.736" v="1055" actId="1076"/>
          <ac:spMkLst>
            <pc:docMk/>
            <pc:sldMk cId="0" sldId="458"/>
            <ac:spMk id="10243" creationId="{B8B0D8F2-59DD-0021-1A2C-AA1DA366A7D9}"/>
          </ac:spMkLst>
        </pc:spChg>
        <pc:spChg chg="mod">
          <ac:chgData name="Coufal Petr" userId="76484aeb-9507-44c9-a583-612a370dac90" providerId="ADAL" clId="{441120E1-6E63-49FA-B4E4-B3E971264850}" dt="2022-09-28T07:56:18.814" v="328" actId="1076"/>
          <ac:spMkLst>
            <pc:docMk/>
            <pc:sldMk cId="0" sldId="458"/>
            <ac:spMk id="10247" creationId="{6A0833DE-D937-3DC0-9708-A2014F6B1377}"/>
          </ac:spMkLst>
        </pc:spChg>
        <pc:spChg chg="mod">
          <ac:chgData name="Coufal Petr" userId="76484aeb-9507-44c9-a583-612a370dac90" providerId="ADAL" clId="{441120E1-6E63-49FA-B4E4-B3E971264850}" dt="2022-09-28T07:57:03.345" v="336" actId="1076"/>
          <ac:spMkLst>
            <pc:docMk/>
            <pc:sldMk cId="0" sldId="458"/>
            <ac:spMk id="10249" creationId="{8F48A98D-97C1-C3DF-585F-A2DCDD7FB428}"/>
          </ac:spMkLst>
        </pc:spChg>
        <pc:picChg chg="del">
          <ac:chgData name="Coufal Petr" userId="76484aeb-9507-44c9-a583-612a370dac90" providerId="ADAL" clId="{441120E1-6E63-49FA-B4E4-B3E971264850}" dt="2022-09-28T07:56:30.655" v="329" actId="478"/>
          <ac:picMkLst>
            <pc:docMk/>
            <pc:sldMk cId="0" sldId="458"/>
            <ac:picMk id="10248" creationId="{EB33A2AA-BA49-A86E-5162-BA80BA24A640}"/>
          </ac:picMkLst>
        </pc:picChg>
      </pc:sldChg>
      <pc:sldChg chg="addSp modSp add mod modTransition">
        <pc:chgData name="Coufal Petr" userId="76484aeb-9507-44c9-a583-612a370dac90" providerId="ADAL" clId="{441120E1-6E63-49FA-B4E4-B3E971264850}" dt="2022-10-18T04:08:24.993" v="1147" actId="1076"/>
        <pc:sldMkLst>
          <pc:docMk/>
          <pc:sldMk cId="0" sldId="459"/>
        </pc:sldMkLst>
        <pc:spChg chg="add mod">
          <ac:chgData name="Coufal Petr" userId="76484aeb-9507-44c9-a583-612a370dac90" providerId="ADAL" clId="{441120E1-6E63-49FA-B4E4-B3E971264850}" dt="2022-10-18T04:08:24.993" v="1147" actId="1076"/>
          <ac:spMkLst>
            <pc:docMk/>
            <pc:sldMk cId="0" sldId="459"/>
            <ac:spMk id="4" creationId="{7182CE4A-DC4A-944E-EA87-D7EE75DB2BA6}"/>
          </ac:spMkLst>
        </pc:spChg>
        <pc:spChg chg="mod">
          <ac:chgData name="Coufal Petr" userId="76484aeb-9507-44c9-a583-612a370dac90" providerId="ADAL" clId="{441120E1-6E63-49FA-B4E4-B3E971264850}" dt="2022-09-28T09:34:58.429" v="990" actId="1076"/>
          <ac:spMkLst>
            <pc:docMk/>
            <pc:sldMk cId="0" sldId="459"/>
            <ac:spMk id="20483" creationId="{987621B4-5275-96A0-D7AC-397409DC1E12}"/>
          </ac:spMkLst>
        </pc:spChg>
        <pc:graphicFrameChg chg="mod modGraphic">
          <ac:chgData name="Coufal Petr" userId="76484aeb-9507-44c9-a583-612a370dac90" providerId="ADAL" clId="{441120E1-6E63-49FA-B4E4-B3E971264850}" dt="2022-09-28T09:34:37.212" v="985" actId="14100"/>
          <ac:graphicFrameMkLst>
            <pc:docMk/>
            <pc:sldMk cId="0" sldId="459"/>
            <ac:graphicFrameMk id="5" creationId="{04F134CB-AE9D-FAE3-34B3-80F558FF6707}"/>
          </ac:graphicFrameMkLst>
        </pc:graphicFrameChg>
      </pc:sldChg>
      <pc:sldChg chg="modSp add mod">
        <pc:chgData name="Coufal Petr" userId="76484aeb-9507-44c9-a583-612a370dac90" providerId="ADAL" clId="{441120E1-6E63-49FA-B4E4-B3E971264850}" dt="2022-09-28T09:34:12.926" v="982" actId="14100"/>
        <pc:sldMkLst>
          <pc:docMk/>
          <pc:sldMk cId="0" sldId="460"/>
        </pc:sldMkLst>
        <pc:spChg chg="mod">
          <ac:chgData name="Coufal Petr" userId="76484aeb-9507-44c9-a583-612a370dac90" providerId="ADAL" clId="{441120E1-6E63-49FA-B4E4-B3E971264850}" dt="2022-09-28T09:33:25.590" v="977" actId="27636"/>
          <ac:spMkLst>
            <pc:docMk/>
            <pc:sldMk cId="0" sldId="460"/>
            <ac:spMk id="2" creationId="{7C2AE160-9789-470D-1DC5-3D3A63B26810}"/>
          </ac:spMkLst>
        </pc:spChg>
        <pc:graphicFrameChg chg="mod modGraphic">
          <ac:chgData name="Coufal Petr" userId="76484aeb-9507-44c9-a583-612a370dac90" providerId="ADAL" clId="{441120E1-6E63-49FA-B4E4-B3E971264850}" dt="2022-09-28T09:34:12.926" v="982" actId="14100"/>
          <ac:graphicFrameMkLst>
            <pc:docMk/>
            <pc:sldMk cId="0" sldId="460"/>
            <ac:graphicFrameMk id="7" creationId="{0149053F-92BC-4AA5-7E3B-90FE3367ED8E}"/>
          </ac:graphicFrameMkLst>
        </pc:graphicFrameChg>
      </pc:sldChg>
      <pc:sldChg chg="delSp modSp add mod modTransition">
        <pc:chgData name="Coufal Petr" userId="76484aeb-9507-44c9-a583-612a370dac90" providerId="ADAL" clId="{441120E1-6E63-49FA-B4E4-B3E971264850}" dt="2022-10-16T18:47:32.277" v="1071" actId="1076"/>
        <pc:sldMkLst>
          <pc:docMk/>
          <pc:sldMk cId="0" sldId="464"/>
        </pc:sldMkLst>
        <pc:spChg chg="mod">
          <ac:chgData name="Coufal Petr" userId="76484aeb-9507-44c9-a583-612a370dac90" providerId="ADAL" clId="{441120E1-6E63-49FA-B4E4-B3E971264850}" dt="2022-09-28T08:00:38.711" v="392" actId="1076"/>
          <ac:spMkLst>
            <pc:docMk/>
            <pc:sldMk cId="0" sldId="464"/>
            <ac:spMk id="2" creationId="{468EB57B-2683-E1D3-3852-4999FFEC24B3}"/>
          </ac:spMkLst>
        </pc:spChg>
        <pc:spChg chg="mod">
          <ac:chgData name="Coufal Petr" userId="76484aeb-9507-44c9-a583-612a370dac90" providerId="ADAL" clId="{441120E1-6E63-49FA-B4E4-B3E971264850}" dt="2022-10-16T18:47:32.277" v="1071" actId="1076"/>
          <ac:spMkLst>
            <pc:docMk/>
            <pc:sldMk cId="0" sldId="464"/>
            <ac:spMk id="11267" creationId="{5CD21297-E3E2-81BD-85ED-4607FDE5F861}"/>
          </ac:spMkLst>
        </pc:spChg>
        <pc:spChg chg="del">
          <ac:chgData name="Coufal Petr" userId="76484aeb-9507-44c9-a583-612a370dac90" providerId="ADAL" clId="{441120E1-6E63-49FA-B4E4-B3E971264850}" dt="2022-09-28T07:59:10.515" v="365" actId="478"/>
          <ac:spMkLst>
            <pc:docMk/>
            <pc:sldMk cId="0" sldId="464"/>
            <ac:spMk id="11269" creationId="{EDE2D413-4A37-45E3-3ABA-FDEBA041B09D}"/>
          </ac:spMkLst>
        </pc:spChg>
        <pc:spChg chg="del">
          <ac:chgData name="Coufal Petr" userId="76484aeb-9507-44c9-a583-612a370dac90" providerId="ADAL" clId="{441120E1-6E63-49FA-B4E4-B3E971264850}" dt="2022-09-28T07:59:13.442" v="366" actId="478"/>
          <ac:spMkLst>
            <pc:docMk/>
            <pc:sldMk cId="0" sldId="464"/>
            <ac:spMk id="11271" creationId="{A8775CA4-D4BA-7128-0585-47069D841B09}"/>
          </ac:spMkLst>
        </pc:spChg>
        <pc:picChg chg="mod">
          <ac:chgData name="Coufal Petr" userId="76484aeb-9507-44c9-a583-612a370dac90" providerId="ADAL" clId="{441120E1-6E63-49FA-B4E4-B3E971264850}" dt="2022-09-28T07:59:25.862" v="368" actId="1076"/>
          <ac:picMkLst>
            <pc:docMk/>
            <pc:sldMk cId="0" sldId="464"/>
            <ac:picMk id="11268" creationId="{E1D7342B-D4C9-D284-0CCB-A3839B20BEFF}"/>
          </ac:picMkLst>
        </pc:picChg>
        <pc:picChg chg="mod">
          <ac:chgData name="Coufal Petr" userId="76484aeb-9507-44c9-a583-612a370dac90" providerId="ADAL" clId="{441120E1-6E63-49FA-B4E4-B3E971264850}" dt="2022-09-28T07:59:33.017" v="369" actId="1076"/>
          <ac:picMkLst>
            <pc:docMk/>
            <pc:sldMk cId="0" sldId="464"/>
            <ac:picMk id="11270" creationId="{601496F0-C704-2EAA-2A60-4F9888B70574}"/>
          </ac:picMkLst>
        </pc:picChg>
      </pc:sldChg>
      <pc:sldChg chg="delSp modSp add mod modTransition">
        <pc:chgData name="Coufal Petr" userId="76484aeb-9507-44c9-a583-612a370dac90" providerId="ADAL" clId="{441120E1-6E63-49FA-B4E4-B3E971264850}" dt="2022-09-28T08:24:28.433" v="641" actId="20577"/>
        <pc:sldMkLst>
          <pc:docMk/>
          <pc:sldMk cId="0" sldId="466"/>
        </pc:sldMkLst>
        <pc:spChg chg="mod">
          <ac:chgData name="Coufal Petr" userId="76484aeb-9507-44c9-a583-612a370dac90" providerId="ADAL" clId="{441120E1-6E63-49FA-B4E4-B3E971264850}" dt="2022-09-28T08:23:58.718" v="634" actId="1076"/>
          <ac:spMkLst>
            <pc:docMk/>
            <pc:sldMk cId="0" sldId="466"/>
            <ac:spMk id="2" creationId="{C97F3DCB-22F8-C4C3-52CA-72B48796BBDD}"/>
          </ac:spMkLst>
        </pc:spChg>
        <pc:spChg chg="del">
          <ac:chgData name="Coufal Petr" userId="76484aeb-9507-44c9-a583-612a370dac90" providerId="ADAL" clId="{441120E1-6E63-49FA-B4E4-B3E971264850}" dt="2022-09-28T08:17:44.604" v="526" actId="478"/>
          <ac:spMkLst>
            <pc:docMk/>
            <pc:sldMk cId="0" sldId="466"/>
            <ac:spMk id="14340" creationId="{6B8EBB31-FBD3-947A-511E-7AB3E8173DAA}"/>
          </ac:spMkLst>
        </pc:spChg>
        <pc:spChg chg="mod">
          <ac:chgData name="Coufal Petr" userId="76484aeb-9507-44c9-a583-612a370dac90" providerId="ADAL" clId="{441120E1-6E63-49FA-B4E4-B3E971264850}" dt="2022-09-28T08:24:28.433" v="641" actId="20577"/>
          <ac:spMkLst>
            <pc:docMk/>
            <pc:sldMk cId="0" sldId="466"/>
            <ac:spMk id="14341" creationId="{8C3C72FF-9A21-1EA0-E110-1F53B854D5B7}"/>
          </ac:spMkLst>
        </pc:spChg>
        <pc:picChg chg="mod">
          <ac:chgData name="Coufal Petr" userId="76484aeb-9507-44c9-a583-612a370dac90" providerId="ADAL" clId="{441120E1-6E63-49FA-B4E4-B3E971264850}" dt="2022-09-28T08:23:42.277" v="632" actId="1076"/>
          <ac:picMkLst>
            <pc:docMk/>
            <pc:sldMk cId="0" sldId="466"/>
            <ac:picMk id="14339" creationId="{B2DEB4BC-1BD8-6801-904A-930C73B48B30}"/>
          </ac:picMkLst>
        </pc:picChg>
      </pc:sldChg>
      <pc:sldChg chg="delSp modSp add mod modTransition">
        <pc:chgData name="Coufal Petr" userId="76484aeb-9507-44c9-a583-612a370dac90" providerId="ADAL" clId="{441120E1-6E63-49FA-B4E4-B3E971264850}" dt="2022-10-18T04:00:35.507" v="1114" actId="20577"/>
        <pc:sldMkLst>
          <pc:docMk/>
          <pc:sldMk cId="0" sldId="467"/>
        </pc:sldMkLst>
        <pc:spChg chg="mod">
          <ac:chgData name="Coufal Petr" userId="76484aeb-9507-44c9-a583-612a370dac90" providerId="ADAL" clId="{441120E1-6E63-49FA-B4E4-B3E971264850}" dt="2022-10-18T04:00:35.507" v="1114" actId="20577"/>
          <ac:spMkLst>
            <pc:docMk/>
            <pc:sldMk cId="0" sldId="467"/>
            <ac:spMk id="2" creationId="{2175CEB7-F682-4867-563B-B8E7DA28DD49}"/>
          </ac:spMkLst>
        </pc:spChg>
        <pc:spChg chg="mod">
          <ac:chgData name="Coufal Petr" userId="76484aeb-9507-44c9-a583-612a370dac90" providerId="ADAL" clId="{441120E1-6E63-49FA-B4E4-B3E971264850}" dt="2022-10-16T18:48:26.206" v="1074" actId="20577"/>
          <ac:spMkLst>
            <pc:docMk/>
            <pc:sldMk cId="0" sldId="467"/>
            <ac:spMk id="12291" creationId="{8AA1CB11-D535-3AAE-03DD-01539635349A}"/>
          </ac:spMkLst>
        </pc:spChg>
        <pc:spChg chg="del mod">
          <ac:chgData name="Coufal Petr" userId="76484aeb-9507-44c9-a583-612a370dac90" providerId="ADAL" clId="{441120E1-6E63-49FA-B4E4-B3E971264850}" dt="2022-09-28T08:02:22.608" v="425" actId="478"/>
          <ac:spMkLst>
            <pc:docMk/>
            <pc:sldMk cId="0" sldId="467"/>
            <ac:spMk id="12294" creationId="{44CA2CAE-BA19-7A51-5B24-85A3340D6D30}"/>
          </ac:spMkLst>
        </pc:spChg>
        <pc:spChg chg="del">
          <ac:chgData name="Coufal Petr" userId="76484aeb-9507-44c9-a583-612a370dac90" providerId="ADAL" clId="{441120E1-6E63-49FA-B4E4-B3E971264850}" dt="2022-09-28T08:02:25.218" v="426" actId="478"/>
          <ac:spMkLst>
            <pc:docMk/>
            <pc:sldMk cId="0" sldId="467"/>
            <ac:spMk id="12295" creationId="{FACE724D-C5D2-ECE4-4675-CFF22A40EE53}"/>
          </ac:spMkLst>
        </pc:spChg>
        <pc:picChg chg="mod">
          <ac:chgData name="Coufal Petr" userId="76484aeb-9507-44c9-a583-612a370dac90" providerId="ADAL" clId="{441120E1-6E63-49FA-B4E4-B3E971264850}" dt="2022-09-28T08:02:09.805" v="420" actId="1076"/>
          <ac:picMkLst>
            <pc:docMk/>
            <pc:sldMk cId="0" sldId="467"/>
            <ac:picMk id="12292" creationId="{97193DDD-F091-2DDB-E7B6-2EECB37E2699}"/>
          </ac:picMkLst>
        </pc:picChg>
        <pc:picChg chg="mod">
          <ac:chgData name="Coufal Petr" userId="76484aeb-9507-44c9-a583-612a370dac90" providerId="ADAL" clId="{441120E1-6E63-49FA-B4E4-B3E971264850}" dt="2022-09-28T08:02:28.241" v="427" actId="1076"/>
          <ac:picMkLst>
            <pc:docMk/>
            <pc:sldMk cId="0" sldId="467"/>
            <ac:picMk id="12293" creationId="{B0A91731-13DD-C63C-E5C1-034722C14301}"/>
          </ac:picMkLst>
        </pc:picChg>
      </pc:sldChg>
      <pc:sldChg chg="addSp delSp modSp add mod modTransition setBg">
        <pc:chgData name="Coufal Petr" userId="76484aeb-9507-44c9-a583-612a370dac90" providerId="ADAL" clId="{441120E1-6E63-49FA-B4E4-B3E971264850}" dt="2022-09-28T09:01:44.828" v="948" actId="1076"/>
        <pc:sldMkLst>
          <pc:docMk/>
          <pc:sldMk cId="0" sldId="469"/>
        </pc:sldMkLst>
        <pc:spChg chg="mod">
          <ac:chgData name="Coufal Petr" userId="76484aeb-9507-44c9-a583-612a370dac90" providerId="ADAL" clId="{441120E1-6E63-49FA-B4E4-B3E971264850}" dt="2022-09-28T09:01:24.140" v="947" actId="20577"/>
          <ac:spMkLst>
            <pc:docMk/>
            <pc:sldMk cId="0" sldId="469"/>
            <ac:spMk id="2" creationId="{BDC7D7CF-11BD-E07D-B222-820BFAC2BC80}"/>
          </ac:spMkLst>
        </pc:spChg>
        <pc:spChg chg="add del mod">
          <ac:chgData name="Coufal Petr" userId="76484aeb-9507-44c9-a583-612a370dac90" providerId="ADAL" clId="{441120E1-6E63-49FA-B4E4-B3E971264850}" dt="2022-09-28T08:58:16.589" v="900" actId="21"/>
          <ac:spMkLst>
            <pc:docMk/>
            <pc:sldMk cId="0" sldId="469"/>
            <ac:spMk id="4" creationId="{381F19B6-32F5-C586-336F-76E0CFBFD0BB}"/>
          </ac:spMkLst>
        </pc:spChg>
        <pc:spChg chg="add del mod">
          <ac:chgData name="Coufal Petr" userId="76484aeb-9507-44c9-a583-612a370dac90" providerId="ADAL" clId="{441120E1-6E63-49FA-B4E4-B3E971264850}" dt="2022-09-28T08:58:16.589" v="900" actId="21"/>
          <ac:spMkLst>
            <pc:docMk/>
            <pc:sldMk cId="0" sldId="469"/>
            <ac:spMk id="5" creationId="{37720A70-FC82-9734-F028-747056AD8DA7}"/>
          </ac:spMkLst>
        </pc:spChg>
        <pc:spChg chg="del mod">
          <ac:chgData name="Coufal Petr" userId="76484aeb-9507-44c9-a583-612a370dac90" providerId="ADAL" clId="{441120E1-6E63-49FA-B4E4-B3E971264850}" dt="2022-09-28T08:58:16.589" v="900" actId="21"/>
          <ac:spMkLst>
            <pc:docMk/>
            <pc:sldMk cId="0" sldId="469"/>
            <ac:spMk id="6" creationId="{0DBBD229-112D-11AC-BFA3-03C283A674CF}"/>
          </ac:spMkLst>
        </pc:spChg>
        <pc:spChg chg="add del mod">
          <ac:chgData name="Coufal Petr" userId="76484aeb-9507-44c9-a583-612a370dac90" providerId="ADAL" clId="{441120E1-6E63-49FA-B4E4-B3E971264850}" dt="2022-09-28T08:58:16.589" v="900" actId="21"/>
          <ac:spMkLst>
            <pc:docMk/>
            <pc:sldMk cId="0" sldId="469"/>
            <ac:spMk id="7" creationId="{086EA2DE-6E2B-13E5-FDA5-E615DF832282}"/>
          </ac:spMkLst>
        </pc:spChg>
        <pc:spChg chg="add mod">
          <ac:chgData name="Coufal Petr" userId="76484aeb-9507-44c9-a583-612a370dac90" providerId="ADAL" clId="{441120E1-6E63-49FA-B4E4-B3E971264850}" dt="2022-09-28T08:59:46.129" v="917" actId="1076"/>
          <ac:spMkLst>
            <pc:docMk/>
            <pc:sldMk cId="0" sldId="469"/>
            <ac:spMk id="8" creationId="{D47F9693-0D79-A6DE-C676-4088657468CD}"/>
          </ac:spMkLst>
        </pc:spChg>
        <pc:spChg chg="add mod">
          <ac:chgData name="Coufal Petr" userId="76484aeb-9507-44c9-a583-612a370dac90" providerId="ADAL" clId="{441120E1-6E63-49FA-B4E4-B3E971264850}" dt="2022-09-28T09:00:16.887" v="928" actId="1076"/>
          <ac:spMkLst>
            <pc:docMk/>
            <pc:sldMk cId="0" sldId="469"/>
            <ac:spMk id="9" creationId="{8A922202-6C45-39A6-1E65-1DCBB1A42BCA}"/>
          </ac:spMkLst>
        </pc:spChg>
        <pc:spChg chg="add mod">
          <ac:chgData name="Coufal Petr" userId="76484aeb-9507-44c9-a583-612a370dac90" providerId="ADAL" clId="{441120E1-6E63-49FA-B4E4-B3E971264850}" dt="2022-09-28T08:59:14.584" v="911" actId="1076"/>
          <ac:spMkLst>
            <pc:docMk/>
            <pc:sldMk cId="0" sldId="469"/>
            <ac:spMk id="10" creationId="{7AD4FCB3-00D9-B6FB-A431-88CFBC0753F6}"/>
          </ac:spMkLst>
        </pc:spChg>
        <pc:spChg chg="add mod">
          <ac:chgData name="Coufal Petr" userId="76484aeb-9507-44c9-a583-612a370dac90" providerId="ADAL" clId="{441120E1-6E63-49FA-B4E4-B3E971264850}" dt="2022-09-28T08:59:19.190" v="912" actId="1076"/>
          <ac:spMkLst>
            <pc:docMk/>
            <pc:sldMk cId="0" sldId="469"/>
            <ac:spMk id="11" creationId="{C3FC3E4D-ABC1-371A-7CE6-EC2F1621FF21}"/>
          </ac:spMkLst>
        </pc:spChg>
        <pc:spChg chg="add mod">
          <ac:chgData name="Coufal Petr" userId="76484aeb-9507-44c9-a583-612a370dac90" providerId="ADAL" clId="{441120E1-6E63-49FA-B4E4-B3E971264850}" dt="2022-09-28T08:59:00.739" v="909" actId="1076"/>
          <ac:spMkLst>
            <pc:docMk/>
            <pc:sldMk cId="0" sldId="469"/>
            <ac:spMk id="12" creationId="{90B8E9A0-EFA6-AC31-19BD-E5E456A0E6D7}"/>
          </ac:spMkLst>
        </pc:spChg>
        <pc:spChg chg="add mod">
          <ac:chgData name="Coufal Petr" userId="76484aeb-9507-44c9-a583-612a370dac90" providerId="ADAL" clId="{441120E1-6E63-49FA-B4E4-B3E971264850}" dt="2022-09-28T09:01:44.828" v="948" actId="1076"/>
          <ac:spMkLst>
            <pc:docMk/>
            <pc:sldMk cId="0" sldId="469"/>
            <ac:spMk id="14" creationId="{BEC39937-AB09-3F7F-2518-7D233BC31934}"/>
          </ac:spMkLst>
        </pc:spChg>
        <pc:spChg chg="del mod">
          <ac:chgData name="Coufal Petr" userId="76484aeb-9507-44c9-a583-612a370dac90" providerId="ADAL" clId="{441120E1-6E63-49FA-B4E4-B3E971264850}" dt="2022-09-28T09:01:05.343" v="938" actId="478"/>
          <ac:spMkLst>
            <pc:docMk/>
            <pc:sldMk cId="0" sldId="469"/>
            <ac:spMk id="16387" creationId="{B9493C66-C046-AB39-3CF6-8ED889BF045C}"/>
          </ac:spMkLst>
        </pc:spChg>
        <pc:spChg chg="del mod">
          <ac:chgData name="Coufal Petr" userId="76484aeb-9507-44c9-a583-612a370dac90" providerId="ADAL" clId="{441120E1-6E63-49FA-B4E4-B3E971264850}" dt="2022-09-28T08:58:16.589" v="900" actId="21"/>
          <ac:spMkLst>
            <pc:docMk/>
            <pc:sldMk cId="0" sldId="469"/>
            <ac:spMk id="16392" creationId="{C325B29F-BB99-759C-C408-F8992AD51A89}"/>
          </ac:spMkLst>
        </pc:spChg>
        <pc:spChg chg="add del">
          <ac:chgData name="Coufal Petr" userId="76484aeb-9507-44c9-a583-612a370dac90" providerId="ADAL" clId="{441120E1-6E63-49FA-B4E4-B3E971264850}" dt="2022-09-28T08:58:36.893" v="902" actId="26606"/>
          <ac:spMkLst>
            <pc:docMk/>
            <pc:sldMk cId="0" sldId="469"/>
            <ac:spMk id="16396" creationId="{C7F2E4D6-EF46-1C43-8F3E-3620C3C83F36}"/>
          </ac:spMkLst>
        </pc:spChg>
        <pc:spChg chg="add">
          <ac:chgData name="Coufal Petr" userId="76484aeb-9507-44c9-a583-612a370dac90" providerId="ADAL" clId="{441120E1-6E63-49FA-B4E4-B3E971264850}" dt="2022-09-28T08:58:36.905" v="903" actId="26606"/>
          <ac:spMkLst>
            <pc:docMk/>
            <pc:sldMk cId="0" sldId="469"/>
            <ac:spMk id="16406" creationId="{C7F2E4D6-EF46-1C43-8F3E-3620C3C83F36}"/>
          </ac:spMkLst>
        </pc:spChg>
        <pc:grpChg chg="add del">
          <ac:chgData name="Coufal Petr" userId="76484aeb-9507-44c9-a583-612a370dac90" providerId="ADAL" clId="{441120E1-6E63-49FA-B4E4-B3E971264850}" dt="2022-09-28T08:58:36.893" v="902" actId="26606"/>
          <ac:grpSpMkLst>
            <pc:docMk/>
            <pc:sldMk cId="0" sldId="469"/>
            <ac:grpSpMk id="16398" creationId="{0D40C408-1C95-CC45-87A7-61CE8B1F9362}"/>
          </ac:grpSpMkLst>
        </pc:grpChg>
        <pc:grpChg chg="add">
          <ac:chgData name="Coufal Petr" userId="76484aeb-9507-44c9-a583-612a370dac90" providerId="ADAL" clId="{441120E1-6E63-49FA-B4E4-B3E971264850}" dt="2022-09-28T08:58:36.905" v="903" actId="26606"/>
          <ac:grpSpMkLst>
            <pc:docMk/>
            <pc:sldMk cId="0" sldId="469"/>
            <ac:grpSpMk id="16407" creationId="{05ADD15B-C747-D340-BF8A-A1DD2A6A9324}"/>
          </ac:grpSpMkLst>
        </pc:grpChg>
        <pc:picChg chg="mod ord">
          <ac:chgData name="Coufal Petr" userId="76484aeb-9507-44c9-a583-612a370dac90" providerId="ADAL" clId="{441120E1-6E63-49FA-B4E4-B3E971264850}" dt="2022-09-28T08:58:36.905" v="903" actId="26606"/>
          <ac:picMkLst>
            <pc:docMk/>
            <pc:sldMk cId="0" sldId="469"/>
            <ac:picMk id="16388" creationId="{D74ED473-0BCD-DD37-76C1-E78FDE6DBE14}"/>
          </ac:picMkLst>
        </pc:picChg>
        <pc:picChg chg="mod">
          <ac:chgData name="Coufal Petr" userId="76484aeb-9507-44c9-a583-612a370dac90" providerId="ADAL" clId="{441120E1-6E63-49FA-B4E4-B3E971264850}" dt="2022-09-28T08:58:36.905" v="903" actId="26606"/>
          <ac:picMkLst>
            <pc:docMk/>
            <pc:sldMk cId="0" sldId="469"/>
            <ac:picMk id="16389" creationId="{EAA276E1-DBBA-FCE5-B2BB-7C19B91AA50F}"/>
          </ac:picMkLst>
        </pc:picChg>
        <pc:picChg chg="mod ord">
          <ac:chgData name="Coufal Petr" userId="76484aeb-9507-44c9-a583-612a370dac90" providerId="ADAL" clId="{441120E1-6E63-49FA-B4E4-B3E971264850}" dt="2022-09-28T08:58:36.905" v="903" actId="26606"/>
          <ac:picMkLst>
            <pc:docMk/>
            <pc:sldMk cId="0" sldId="469"/>
            <ac:picMk id="16391" creationId="{03DC24CE-E956-2079-EFD5-6287D2EB5A3B}"/>
          </ac:picMkLst>
        </pc:picChg>
        <pc:cxnChg chg="add del">
          <ac:chgData name="Coufal Petr" userId="76484aeb-9507-44c9-a583-612a370dac90" providerId="ADAL" clId="{441120E1-6E63-49FA-B4E4-B3E971264850}" dt="2022-09-28T08:58:36.893" v="902" actId="26606"/>
          <ac:cxnSpMkLst>
            <pc:docMk/>
            <pc:sldMk cId="0" sldId="469"/>
            <ac:cxnSpMk id="16404" creationId="{BF3CF3DF-4809-5B42-9F22-981391379297}"/>
          </ac:cxnSpMkLst>
        </pc:cxnChg>
        <pc:cxnChg chg="add">
          <ac:chgData name="Coufal Petr" userId="76484aeb-9507-44c9-a583-612a370dac90" providerId="ADAL" clId="{441120E1-6E63-49FA-B4E4-B3E971264850}" dt="2022-09-28T08:58:36.905" v="903" actId="26606"/>
          <ac:cxnSpMkLst>
            <pc:docMk/>
            <pc:sldMk cId="0" sldId="469"/>
            <ac:cxnSpMk id="16412" creationId="{1FE039F1-6D47-C642-B506-452A83B0AB11}"/>
          </ac:cxnSpMkLst>
        </pc:cxnChg>
      </pc:sldChg>
      <pc:sldChg chg="addSp delSp modSp add mod modTransition setBg">
        <pc:chgData name="Coufal Petr" userId="76484aeb-9507-44c9-a583-612a370dac90" providerId="ADAL" clId="{441120E1-6E63-49FA-B4E4-B3E971264850}" dt="2022-09-28T08:52:48.218" v="828" actId="403"/>
        <pc:sldMkLst>
          <pc:docMk/>
          <pc:sldMk cId="0" sldId="470"/>
        </pc:sldMkLst>
        <pc:spChg chg="mod">
          <ac:chgData name="Coufal Petr" userId="76484aeb-9507-44c9-a583-612a370dac90" providerId="ADAL" clId="{441120E1-6E63-49FA-B4E4-B3E971264850}" dt="2022-09-28T08:52:48.218" v="828" actId="403"/>
          <ac:spMkLst>
            <pc:docMk/>
            <pc:sldMk cId="0" sldId="470"/>
            <ac:spMk id="2" creationId="{0C3EE9F5-254E-5CEF-09CC-73D3494557A0}"/>
          </ac:spMkLst>
        </pc:spChg>
        <pc:spChg chg="add mod">
          <ac:chgData name="Coufal Petr" userId="76484aeb-9507-44c9-a583-612a370dac90" providerId="ADAL" clId="{441120E1-6E63-49FA-B4E4-B3E971264850}" dt="2022-09-28T08:52:00.470" v="811" actId="1076"/>
          <ac:spMkLst>
            <pc:docMk/>
            <pc:sldMk cId="0" sldId="470"/>
            <ac:spMk id="5" creationId="{7C6E228E-EE43-466F-2A72-2F3D09A1C939}"/>
          </ac:spMkLst>
        </pc:spChg>
        <pc:spChg chg="mod">
          <ac:chgData name="Coufal Petr" userId="76484aeb-9507-44c9-a583-612a370dac90" providerId="ADAL" clId="{441120E1-6E63-49FA-B4E4-B3E971264850}" dt="2022-09-28T08:52:23.308" v="814" actId="1076"/>
          <ac:spMkLst>
            <pc:docMk/>
            <pc:sldMk cId="0" sldId="470"/>
            <ac:spMk id="17411" creationId="{74194A52-257C-EF28-4FFB-8E684653FE9B}"/>
          </ac:spMkLst>
        </pc:spChg>
        <pc:spChg chg="del">
          <ac:chgData name="Coufal Petr" userId="76484aeb-9507-44c9-a583-612a370dac90" providerId="ADAL" clId="{441120E1-6E63-49FA-B4E4-B3E971264850}" dt="2022-09-28T08:51:38.226" v="806" actId="21"/>
          <ac:spMkLst>
            <pc:docMk/>
            <pc:sldMk cId="0" sldId="470"/>
            <ac:spMk id="17412" creationId="{F6A607F5-8776-4035-AB1C-740784DDFDEC}"/>
          </ac:spMkLst>
        </pc:spChg>
        <pc:spChg chg="del">
          <ac:chgData name="Coufal Petr" userId="76484aeb-9507-44c9-a583-612a370dac90" providerId="ADAL" clId="{441120E1-6E63-49FA-B4E4-B3E971264850}" dt="2022-09-28T08:51:16.616" v="802" actId="478"/>
          <ac:spMkLst>
            <pc:docMk/>
            <pc:sldMk cId="0" sldId="470"/>
            <ac:spMk id="17416" creationId="{AEFE6033-3398-FA49-C457-E51E8B71936E}"/>
          </ac:spMkLst>
        </pc:spChg>
        <pc:spChg chg="del">
          <ac:chgData name="Coufal Petr" userId="76484aeb-9507-44c9-a583-612a370dac90" providerId="ADAL" clId="{441120E1-6E63-49FA-B4E4-B3E971264850}" dt="2022-09-28T08:51:14.441" v="801" actId="478"/>
          <ac:spMkLst>
            <pc:docMk/>
            <pc:sldMk cId="0" sldId="470"/>
            <ac:spMk id="17417" creationId="{D1CCD42A-1250-DEA7-1824-F00096356A49}"/>
          </ac:spMkLst>
        </pc:spChg>
        <pc:spChg chg="del">
          <ac:chgData name="Coufal Petr" userId="76484aeb-9507-44c9-a583-612a370dac90" providerId="ADAL" clId="{441120E1-6E63-49FA-B4E4-B3E971264850}" dt="2022-09-28T08:51:12.341" v="800" actId="478"/>
          <ac:spMkLst>
            <pc:docMk/>
            <pc:sldMk cId="0" sldId="470"/>
            <ac:spMk id="17418" creationId="{573324CA-FE56-AC93-0FE2-5DBB1CFAC09E}"/>
          </ac:spMkLst>
        </pc:spChg>
        <pc:spChg chg="add">
          <ac:chgData name="Coufal Petr" userId="76484aeb-9507-44c9-a583-612a370dac90" providerId="ADAL" clId="{441120E1-6E63-49FA-B4E4-B3E971264850}" dt="2022-09-28T08:51:46.853" v="807" actId="26606"/>
          <ac:spMkLst>
            <pc:docMk/>
            <pc:sldMk cId="0" sldId="470"/>
            <ac:spMk id="17420" creationId="{C7F2E4D6-EF46-1C43-8F3E-3620C3C83F36}"/>
          </ac:spMkLst>
        </pc:spChg>
        <pc:grpChg chg="add">
          <ac:chgData name="Coufal Petr" userId="76484aeb-9507-44c9-a583-612a370dac90" providerId="ADAL" clId="{441120E1-6E63-49FA-B4E4-B3E971264850}" dt="2022-09-28T08:51:46.853" v="807" actId="26606"/>
          <ac:grpSpMkLst>
            <pc:docMk/>
            <pc:sldMk cId="0" sldId="470"/>
            <ac:grpSpMk id="17422" creationId="{DC847847-618E-B04F-9D3B-717E88086B80}"/>
          </ac:grpSpMkLst>
        </pc:grpChg>
        <pc:picChg chg="add mod">
          <ac:chgData name="Coufal Petr" userId="76484aeb-9507-44c9-a583-612a370dac90" providerId="ADAL" clId="{441120E1-6E63-49FA-B4E4-B3E971264850}" dt="2022-09-28T08:51:46.853" v="807" actId="26606"/>
          <ac:picMkLst>
            <pc:docMk/>
            <pc:sldMk cId="0" sldId="470"/>
            <ac:picMk id="3" creationId="{865CA2EB-B1C9-57F3-BC8E-860C6C9235FC}"/>
          </ac:picMkLst>
        </pc:picChg>
        <pc:picChg chg="add mod ord">
          <ac:chgData name="Coufal Petr" userId="76484aeb-9507-44c9-a583-612a370dac90" providerId="ADAL" clId="{441120E1-6E63-49FA-B4E4-B3E971264850}" dt="2022-09-28T08:51:46.853" v="807" actId="26606"/>
          <ac:picMkLst>
            <pc:docMk/>
            <pc:sldMk cId="0" sldId="470"/>
            <ac:picMk id="4" creationId="{4A279F11-E6DF-A8BF-C7C2-D4391FFB45BC}"/>
          </ac:picMkLst>
        </pc:picChg>
        <pc:picChg chg="del">
          <ac:chgData name="Coufal Petr" userId="76484aeb-9507-44c9-a583-612a370dac90" providerId="ADAL" clId="{441120E1-6E63-49FA-B4E4-B3E971264850}" dt="2022-09-28T08:51:08.755" v="799" actId="478"/>
          <ac:picMkLst>
            <pc:docMk/>
            <pc:sldMk cId="0" sldId="470"/>
            <ac:picMk id="17413" creationId="{A606E113-A656-9AFD-73DB-C3642CBAF569}"/>
          </ac:picMkLst>
        </pc:picChg>
        <pc:picChg chg="mod ord">
          <ac:chgData name="Coufal Petr" userId="76484aeb-9507-44c9-a583-612a370dac90" providerId="ADAL" clId="{441120E1-6E63-49FA-B4E4-B3E971264850}" dt="2022-09-28T08:51:46.853" v="807" actId="26606"/>
          <ac:picMkLst>
            <pc:docMk/>
            <pc:sldMk cId="0" sldId="470"/>
            <ac:picMk id="17414" creationId="{457D78D1-2F2A-3230-8448-30D83589C570}"/>
          </ac:picMkLst>
        </pc:picChg>
        <pc:picChg chg="mod">
          <ac:chgData name="Coufal Petr" userId="76484aeb-9507-44c9-a583-612a370dac90" providerId="ADAL" clId="{441120E1-6E63-49FA-B4E4-B3E971264850}" dt="2022-09-28T08:51:46.853" v="807" actId="26606"/>
          <ac:picMkLst>
            <pc:docMk/>
            <pc:sldMk cId="0" sldId="470"/>
            <ac:picMk id="17415" creationId="{74109366-FF84-13B9-D3B7-3746F57C381C}"/>
          </ac:picMkLst>
        </pc:picChg>
        <pc:cxnChg chg="add">
          <ac:chgData name="Coufal Petr" userId="76484aeb-9507-44c9-a583-612a370dac90" providerId="ADAL" clId="{441120E1-6E63-49FA-B4E4-B3E971264850}" dt="2022-09-28T08:51:46.853" v="807" actId="26606"/>
          <ac:cxnSpMkLst>
            <pc:docMk/>
            <pc:sldMk cId="0" sldId="470"/>
            <ac:cxnSpMk id="17428" creationId="{D0303F77-16A2-9740-A3C9-4CDE9AAA0B76}"/>
          </ac:cxnSpMkLst>
        </pc:cxnChg>
        <pc:cxnChg chg="add">
          <ac:chgData name="Coufal Petr" userId="76484aeb-9507-44c9-a583-612a370dac90" providerId="ADAL" clId="{441120E1-6E63-49FA-B4E4-B3E971264850}" dt="2022-09-28T08:51:46.853" v="807" actId="26606"/>
          <ac:cxnSpMkLst>
            <pc:docMk/>
            <pc:sldMk cId="0" sldId="470"/>
            <ac:cxnSpMk id="17430" creationId="{BF3CF3DF-4809-5B42-9F22-981391379297}"/>
          </ac:cxnSpMkLst>
        </pc:cxnChg>
        <pc:cxnChg chg="add">
          <ac:chgData name="Coufal Petr" userId="76484aeb-9507-44c9-a583-612a370dac90" providerId="ADAL" clId="{441120E1-6E63-49FA-B4E4-B3E971264850}" dt="2022-09-28T08:51:46.853" v="807" actId="26606"/>
          <ac:cxnSpMkLst>
            <pc:docMk/>
            <pc:sldMk cId="0" sldId="470"/>
            <ac:cxnSpMk id="17432" creationId="{D937EC4A-BBA4-1142-9F46-0439E32D6B79}"/>
          </ac:cxnSpMkLst>
        </pc:cxnChg>
      </pc:sldChg>
      <pc:sldChg chg="addSp delSp modSp add mod modTransition setBg">
        <pc:chgData name="Coufal Petr" userId="76484aeb-9507-44c9-a583-612a370dac90" providerId="ADAL" clId="{441120E1-6E63-49FA-B4E4-B3E971264850}" dt="2022-10-18T03:59:47.948" v="1098" actId="2711"/>
        <pc:sldMkLst>
          <pc:docMk/>
          <pc:sldMk cId="0" sldId="474"/>
        </pc:sldMkLst>
        <pc:spChg chg="mod">
          <ac:chgData name="Coufal Petr" userId="76484aeb-9507-44c9-a583-612a370dac90" providerId="ADAL" clId="{441120E1-6E63-49FA-B4E4-B3E971264850}" dt="2022-09-28T08:57:07.787" v="884" actId="1076"/>
          <ac:spMkLst>
            <pc:docMk/>
            <pc:sldMk cId="0" sldId="474"/>
            <ac:spMk id="2" creationId="{3CFDFC29-3143-C0AB-5861-33D634FC5CE8}"/>
          </ac:spMkLst>
        </pc:spChg>
        <pc:spChg chg="add del mod">
          <ac:chgData name="Coufal Petr" userId="76484aeb-9507-44c9-a583-612a370dac90" providerId="ADAL" clId="{441120E1-6E63-49FA-B4E4-B3E971264850}" dt="2022-09-28T08:54:48.294" v="852" actId="21"/>
          <ac:spMkLst>
            <pc:docMk/>
            <pc:sldMk cId="0" sldId="474"/>
            <ac:spMk id="4" creationId="{E9FF0F58-34DA-334E-9750-36B7F632BB79}"/>
          </ac:spMkLst>
        </pc:spChg>
        <pc:spChg chg="add del mod">
          <ac:chgData name="Coufal Petr" userId="76484aeb-9507-44c9-a583-612a370dac90" providerId="ADAL" clId="{441120E1-6E63-49FA-B4E4-B3E971264850}" dt="2022-09-28T08:54:48.294" v="852" actId="21"/>
          <ac:spMkLst>
            <pc:docMk/>
            <pc:sldMk cId="0" sldId="474"/>
            <ac:spMk id="5" creationId="{5F9D17E2-DAAD-6551-E2A5-AD8E273F7430}"/>
          </ac:spMkLst>
        </pc:spChg>
        <pc:spChg chg="add del mod">
          <ac:chgData name="Coufal Petr" userId="76484aeb-9507-44c9-a583-612a370dac90" providerId="ADAL" clId="{441120E1-6E63-49FA-B4E4-B3E971264850}" dt="2022-09-28T08:54:48.294" v="852" actId="21"/>
          <ac:spMkLst>
            <pc:docMk/>
            <pc:sldMk cId="0" sldId="474"/>
            <ac:spMk id="6" creationId="{E3C0EB5A-F804-B226-E009-50091D484ADA}"/>
          </ac:spMkLst>
        </pc:spChg>
        <pc:spChg chg="add del mod">
          <ac:chgData name="Coufal Petr" userId="76484aeb-9507-44c9-a583-612a370dac90" providerId="ADAL" clId="{441120E1-6E63-49FA-B4E4-B3E971264850}" dt="2022-09-28T08:55:19.312" v="857"/>
          <ac:spMkLst>
            <pc:docMk/>
            <pc:sldMk cId="0" sldId="474"/>
            <ac:spMk id="7" creationId="{435C304B-A984-80D5-910D-523EDE1367D1}"/>
          </ac:spMkLst>
        </pc:spChg>
        <pc:spChg chg="add del mod">
          <ac:chgData name="Coufal Petr" userId="76484aeb-9507-44c9-a583-612a370dac90" providerId="ADAL" clId="{441120E1-6E63-49FA-B4E4-B3E971264850}" dt="2022-09-28T08:55:19.312" v="857"/>
          <ac:spMkLst>
            <pc:docMk/>
            <pc:sldMk cId="0" sldId="474"/>
            <ac:spMk id="8" creationId="{76EC71B8-FEF6-580F-CC94-B0B9B8F9A939}"/>
          </ac:spMkLst>
        </pc:spChg>
        <pc:spChg chg="add del mod">
          <ac:chgData name="Coufal Petr" userId="76484aeb-9507-44c9-a583-612a370dac90" providerId="ADAL" clId="{441120E1-6E63-49FA-B4E4-B3E971264850}" dt="2022-09-28T08:55:19.312" v="857"/>
          <ac:spMkLst>
            <pc:docMk/>
            <pc:sldMk cId="0" sldId="474"/>
            <ac:spMk id="9" creationId="{626FB936-0669-9972-694D-56D8EDE73B7D}"/>
          </ac:spMkLst>
        </pc:spChg>
        <pc:spChg chg="add del mod">
          <ac:chgData name="Coufal Petr" userId="76484aeb-9507-44c9-a583-612a370dac90" providerId="ADAL" clId="{441120E1-6E63-49FA-B4E4-B3E971264850}" dt="2022-09-28T08:55:19.312" v="857"/>
          <ac:spMkLst>
            <pc:docMk/>
            <pc:sldMk cId="0" sldId="474"/>
            <ac:spMk id="10" creationId="{63CCBF55-BFEC-8B54-5BD2-55A0252755E2}"/>
          </ac:spMkLst>
        </pc:spChg>
        <pc:spChg chg="add mod">
          <ac:chgData name="Coufal Petr" userId="76484aeb-9507-44c9-a583-612a370dac90" providerId="ADAL" clId="{441120E1-6E63-49FA-B4E4-B3E971264850}" dt="2022-09-28T08:56:24.918" v="868" actId="1076"/>
          <ac:spMkLst>
            <pc:docMk/>
            <pc:sldMk cId="0" sldId="474"/>
            <ac:spMk id="11" creationId="{61B54F55-0A47-A392-E01C-5D9B90754769}"/>
          </ac:spMkLst>
        </pc:spChg>
        <pc:spChg chg="add mod">
          <ac:chgData name="Coufal Petr" userId="76484aeb-9507-44c9-a583-612a370dac90" providerId="ADAL" clId="{441120E1-6E63-49FA-B4E4-B3E971264850}" dt="2022-10-18T03:59:47.948" v="1098" actId="2711"/>
          <ac:spMkLst>
            <pc:docMk/>
            <pc:sldMk cId="0" sldId="474"/>
            <ac:spMk id="12" creationId="{1CC7B3BB-11C2-7AB0-FE06-A3602ADA080D}"/>
          </ac:spMkLst>
        </pc:spChg>
        <pc:spChg chg="add mod">
          <ac:chgData name="Coufal Petr" userId="76484aeb-9507-44c9-a583-612a370dac90" providerId="ADAL" clId="{441120E1-6E63-49FA-B4E4-B3E971264850}" dt="2022-10-18T03:59:47.948" v="1098" actId="2711"/>
          <ac:spMkLst>
            <pc:docMk/>
            <pc:sldMk cId="0" sldId="474"/>
            <ac:spMk id="13" creationId="{9EF72658-3996-A682-7FB2-55ECEE1CF584}"/>
          </ac:spMkLst>
        </pc:spChg>
        <pc:spChg chg="add mod">
          <ac:chgData name="Coufal Petr" userId="76484aeb-9507-44c9-a583-612a370dac90" providerId="ADAL" clId="{441120E1-6E63-49FA-B4E4-B3E971264850}" dt="2022-10-18T03:59:47.948" v="1098" actId="2711"/>
          <ac:spMkLst>
            <pc:docMk/>
            <pc:sldMk cId="0" sldId="474"/>
            <ac:spMk id="14" creationId="{2930F320-8C0C-F42C-49D3-F053F1D6B57E}"/>
          </ac:spMkLst>
        </pc:spChg>
        <pc:spChg chg="mod">
          <ac:chgData name="Coufal Petr" userId="76484aeb-9507-44c9-a583-612a370dac90" providerId="ADAL" clId="{441120E1-6E63-49FA-B4E4-B3E971264850}" dt="2022-09-28T08:56:53.208" v="878" actId="1076"/>
          <ac:spMkLst>
            <pc:docMk/>
            <pc:sldMk cId="0" sldId="474"/>
            <ac:spMk id="19459" creationId="{A4E096CB-252A-F5F7-581A-34BE5D145A1A}"/>
          </ac:spMkLst>
        </pc:spChg>
        <pc:spChg chg="del mod">
          <ac:chgData name="Coufal Petr" userId="76484aeb-9507-44c9-a583-612a370dac90" providerId="ADAL" clId="{441120E1-6E63-49FA-B4E4-B3E971264850}" dt="2022-09-28T08:48:13.578" v="778" actId="478"/>
          <ac:spMkLst>
            <pc:docMk/>
            <pc:sldMk cId="0" sldId="474"/>
            <ac:spMk id="19463" creationId="{72CD6036-DBF9-F943-CC72-E3C7E958A952}"/>
          </ac:spMkLst>
        </pc:spChg>
        <pc:spChg chg="del mod">
          <ac:chgData name="Coufal Petr" userId="76484aeb-9507-44c9-a583-612a370dac90" providerId="ADAL" clId="{441120E1-6E63-49FA-B4E4-B3E971264850}" dt="2022-09-28T08:54:48.294" v="852" actId="21"/>
          <ac:spMkLst>
            <pc:docMk/>
            <pc:sldMk cId="0" sldId="474"/>
            <ac:spMk id="19464" creationId="{1A2B6EAF-A0F0-7269-EEBD-8E95A6E2D6EE}"/>
          </ac:spMkLst>
        </pc:spChg>
        <pc:spChg chg="add">
          <ac:chgData name="Coufal Petr" userId="76484aeb-9507-44c9-a583-612a370dac90" providerId="ADAL" clId="{441120E1-6E63-49FA-B4E4-B3E971264850}" dt="2022-09-28T08:55:29.815" v="859" actId="26606"/>
          <ac:spMkLst>
            <pc:docMk/>
            <pc:sldMk cId="0" sldId="474"/>
            <ac:spMk id="19465" creationId="{C7F2E4D6-EF46-1C43-8F3E-3620C3C83F36}"/>
          </ac:spMkLst>
        </pc:spChg>
        <pc:spChg chg="add del">
          <ac:chgData name="Coufal Petr" userId="76484aeb-9507-44c9-a583-612a370dac90" providerId="ADAL" clId="{441120E1-6E63-49FA-B4E4-B3E971264850}" dt="2022-09-28T08:55:22.200" v="858" actId="26606"/>
          <ac:spMkLst>
            <pc:docMk/>
            <pc:sldMk cId="0" sldId="474"/>
            <ac:spMk id="19467" creationId="{C7F2E4D6-EF46-1C43-8F3E-3620C3C83F36}"/>
          </ac:spMkLst>
        </pc:spChg>
        <pc:grpChg chg="add">
          <ac:chgData name="Coufal Petr" userId="76484aeb-9507-44c9-a583-612a370dac90" providerId="ADAL" clId="{441120E1-6E63-49FA-B4E4-B3E971264850}" dt="2022-09-28T08:55:29.815" v="859" actId="26606"/>
          <ac:grpSpMkLst>
            <pc:docMk/>
            <pc:sldMk cId="0" sldId="474"/>
            <ac:grpSpMk id="19466" creationId="{328030ED-3004-A04B-8304-9CF287743271}"/>
          </ac:grpSpMkLst>
        </pc:grpChg>
        <pc:grpChg chg="add del">
          <ac:chgData name="Coufal Petr" userId="76484aeb-9507-44c9-a583-612a370dac90" providerId="ADAL" clId="{441120E1-6E63-49FA-B4E4-B3E971264850}" dt="2022-09-28T08:55:22.200" v="858" actId="26606"/>
          <ac:grpSpMkLst>
            <pc:docMk/>
            <pc:sldMk cId="0" sldId="474"/>
            <ac:grpSpMk id="19469" creationId="{328030ED-3004-A04B-8304-9CF287743271}"/>
          </ac:grpSpMkLst>
        </pc:grpChg>
        <pc:picChg chg="mod ord">
          <ac:chgData name="Coufal Petr" userId="76484aeb-9507-44c9-a583-612a370dac90" providerId="ADAL" clId="{441120E1-6E63-49FA-B4E4-B3E971264850}" dt="2022-09-28T08:55:29.815" v="859" actId="26606"/>
          <ac:picMkLst>
            <pc:docMk/>
            <pc:sldMk cId="0" sldId="474"/>
            <ac:picMk id="19460" creationId="{B582DF65-E216-4939-8561-A999DE37C961}"/>
          </ac:picMkLst>
        </pc:picChg>
        <pc:picChg chg="mod ord">
          <ac:chgData name="Coufal Petr" userId="76484aeb-9507-44c9-a583-612a370dac90" providerId="ADAL" clId="{441120E1-6E63-49FA-B4E4-B3E971264850}" dt="2022-09-28T08:55:29.815" v="859" actId="26606"/>
          <ac:picMkLst>
            <pc:docMk/>
            <pc:sldMk cId="0" sldId="474"/>
            <ac:picMk id="19461" creationId="{F39AC8AF-EC62-A21B-5992-D13B37CED291}"/>
          </ac:picMkLst>
        </pc:picChg>
        <pc:picChg chg="mod">
          <ac:chgData name="Coufal Petr" userId="76484aeb-9507-44c9-a583-612a370dac90" providerId="ADAL" clId="{441120E1-6E63-49FA-B4E4-B3E971264850}" dt="2022-09-28T08:55:29.815" v="859" actId="26606"/>
          <ac:picMkLst>
            <pc:docMk/>
            <pc:sldMk cId="0" sldId="474"/>
            <ac:picMk id="19462" creationId="{8948816C-3CB8-ECCC-B192-7D99BBDD1C24}"/>
          </ac:picMkLst>
        </pc:picChg>
        <pc:cxnChg chg="add del">
          <ac:chgData name="Coufal Petr" userId="76484aeb-9507-44c9-a583-612a370dac90" providerId="ADAL" clId="{441120E1-6E63-49FA-B4E4-B3E971264850}" dt="2022-09-28T08:55:22.200" v="858" actId="26606"/>
          <ac:cxnSpMkLst>
            <pc:docMk/>
            <pc:sldMk cId="0" sldId="474"/>
            <ac:cxnSpMk id="19475" creationId="{A52A371B-9B5D-6048-A8B3-0611273B38C4}"/>
          </ac:cxnSpMkLst>
        </pc:cxnChg>
        <pc:cxnChg chg="add del">
          <ac:chgData name="Coufal Petr" userId="76484aeb-9507-44c9-a583-612a370dac90" providerId="ADAL" clId="{441120E1-6E63-49FA-B4E4-B3E971264850}" dt="2022-09-28T08:55:22.200" v="858" actId="26606"/>
          <ac:cxnSpMkLst>
            <pc:docMk/>
            <pc:sldMk cId="0" sldId="474"/>
            <ac:cxnSpMk id="19477" creationId="{BF3CF3DF-4809-5B42-9F22-981391379297}"/>
          </ac:cxnSpMkLst>
        </pc:cxnChg>
        <pc:cxnChg chg="add del">
          <ac:chgData name="Coufal Petr" userId="76484aeb-9507-44c9-a583-612a370dac90" providerId="ADAL" clId="{441120E1-6E63-49FA-B4E4-B3E971264850}" dt="2022-09-28T08:55:22.200" v="858" actId="26606"/>
          <ac:cxnSpMkLst>
            <pc:docMk/>
            <pc:sldMk cId="0" sldId="474"/>
            <ac:cxnSpMk id="19479" creationId="{89E619CB-DF06-4C4D-B832-2A4C32A97B10}"/>
          </ac:cxnSpMkLst>
        </pc:cxnChg>
        <pc:cxnChg chg="add">
          <ac:chgData name="Coufal Petr" userId="76484aeb-9507-44c9-a583-612a370dac90" providerId="ADAL" clId="{441120E1-6E63-49FA-B4E4-B3E971264850}" dt="2022-09-28T08:55:29.815" v="859" actId="26606"/>
          <ac:cxnSpMkLst>
            <pc:docMk/>
            <pc:sldMk cId="0" sldId="474"/>
            <ac:cxnSpMk id="19480" creationId="{A52A371B-9B5D-6048-A8B3-0611273B38C4}"/>
          </ac:cxnSpMkLst>
        </pc:cxnChg>
        <pc:cxnChg chg="add">
          <ac:chgData name="Coufal Petr" userId="76484aeb-9507-44c9-a583-612a370dac90" providerId="ADAL" clId="{441120E1-6E63-49FA-B4E4-B3E971264850}" dt="2022-09-28T08:55:29.815" v="859" actId="26606"/>
          <ac:cxnSpMkLst>
            <pc:docMk/>
            <pc:sldMk cId="0" sldId="474"/>
            <ac:cxnSpMk id="19481" creationId="{BF3CF3DF-4809-5B42-9F22-981391379297}"/>
          </ac:cxnSpMkLst>
        </pc:cxnChg>
        <pc:cxnChg chg="add">
          <ac:chgData name="Coufal Petr" userId="76484aeb-9507-44c9-a583-612a370dac90" providerId="ADAL" clId="{441120E1-6E63-49FA-B4E4-B3E971264850}" dt="2022-09-28T08:55:29.815" v="859" actId="26606"/>
          <ac:cxnSpMkLst>
            <pc:docMk/>
            <pc:sldMk cId="0" sldId="474"/>
            <ac:cxnSpMk id="19482" creationId="{89E619CB-DF06-4C4D-B832-2A4C32A97B10}"/>
          </ac:cxnSpMkLst>
        </pc:cxnChg>
      </pc:sldChg>
    </pc:docChg>
  </pc:docChgLst>
  <pc:docChgLst>
    <pc:chgData name="Coufal Petr" userId="76484aeb-9507-44c9-a583-612a370dac90" providerId="ADAL" clId="{0C4180E9-8FB5-48AC-B9C4-525CDD179364}"/>
    <pc:docChg chg="undo custSel modSld">
      <pc:chgData name="Coufal Petr" userId="76484aeb-9507-44c9-a583-612a370dac90" providerId="ADAL" clId="{0C4180E9-8FB5-48AC-B9C4-525CDD179364}" dt="2022-10-17T12:42:36.637" v="153" actId="1076"/>
      <pc:docMkLst>
        <pc:docMk/>
      </pc:docMkLst>
      <pc:sldChg chg="modSp mod">
        <pc:chgData name="Coufal Petr" userId="76484aeb-9507-44c9-a583-612a370dac90" providerId="ADAL" clId="{0C4180E9-8FB5-48AC-B9C4-525CDD179364}" dt="2022-10-17T10:23:25.809" v="24" actId="20577"/>
        <pc:sldMkLst>
          <pc:docMk/>
          <pc:sldMk cId="3022303804" sldId="259"/>
        </pc:sldMkLst>
        <pc:spChg chg="mod ord">
          <ac:chgData name="Coufal Petr" userId="76484aeb-9507-44c9-a583-612a370dac90" providerId="ADAL" clId="{0C4180E9-8FB5-48AC-B9C4-525CDD179364}" dt="2022-10-17T10:23:25.809" v="24" actId="20577"/>
          <ac:spMkLst>
            <pc:docMk/>
            <pc:sldMk cId="3022303804" sldId="259"/>
            <ac:spMk id="3" creationId="{F61F2CC2-A2F9-5118-8B2D-D2355EEF48A2}"/>
          </ac:spMkLst>
        </pc:spChg>
        <pc:spChg chg="mod">
          <ac:chgData name="Coufal Petr" userId="76484aeb-9507-44c9-a583-612a370dac90" providerId="ADAL" clId="{0C4180E9-8FB5-48AC-B9C4-525CDD179364}" dt="2022-10-17T10:19:51.421" v="9" actId="1076"/>
          <ac:spMkLst>
            <pc:docMk/>
            <pc:sldMk cId="3022303804" sldId="259"/>
            <ac:spMk id="4" creationId="{8DBAD04E-1120-9437-DC25-3170D2CB7207}"/>
          </ac:spMkLst>
        </pc:spChg>
        <pc:spChg chg="mod">
          <ac:chgData name="Coufal Petr" userId="76484aeb-9507-44c9-a583-612a370dac90" providerId="ADAL" clId="{0C4180E9-8FB5-48AC-B9C4-525CDD179364}" dt="2022-10-17T10:20:58.091" v="18" actId="1076"/>
          <ac:spMkLst>
            <pc:docMk/>
            <pc:sldMk cId="3022303804" sldId="259"/>
            <ac:spMk id="5" creationId="{6F2ED8C4-28CD-B139-8E69-3F7EC621DECC}"/>
          </ac:spMkLst>
        </pc:spChg>
        <pc:spChg chg="mod">
          <ac:chgData name="Coufal Petr" userId="76484aeb-9507-44c9-a583-612a370dac90" providerId="ADAL" clId="{0C4180E9-8FB5-48AC-B9C4-525CDD179364}" dt="2022-10-17T10:20:49.355" v="16" actId="1076"/>
          <ac:spMkLst>
            <pc:docMk/>
            <pc:sldMk cId="3022303804" sldId="259"/>
            <ac:spMk id="6" creationId="{7553BEEE-1F26-DF93-758B-00C9CD77730A}"/>
          </ac:spMkLst>
        </pc:spChg>
        <pc:picChg chg="mod">
          <ac:chgData name="Coufal Petr" userId="76484aeb-9507-44c9-a583-612a370dac90" providerId="ADAL" clId="{0C4180E9-8FB5-48AC-B9C4-525CDD179364}" dt="2022-10-17T10:23:02.538" v="22" actId="14100"/>
          <ac:picMkLst>
            <pc:docMk/>
            <pc:sldMk cId="3022303804" sldId="259"/>
            <ac:picMk id="1026" creationId="{922C52F8-20C7-D0D4-B982-6BEC07F89648}"/>
          </ac:picMkLst>
        </pc:picChg>
      </pc:sldChg>
      <pc:sldChg chg="addSp delSp modSp mod">
        <pc:chgData name="Coufal Petr" userId="76484aeb-9507-44c9-a583-612a370dac90" providerId="ADAL" clId="{0C4180E9-8FB5-48AC-B9C4-525CDD179364}" dt="2022-10-17T12:42:36.637" v="153" actId="1076"/>
        <pc:sldMkLst>
          <pc:docMk/>
          <pc:sldMk cId="0" sldId="469"/>
        </pc:sldMkLst>
        <pc:spChg chg="mod">
          <ac:chgData name="Coufal Petr" userId="76484aeb-9507-44c9-a583-612a370dac90" providerId="ADAL" clId="{0C4180E9-8FB5-48AC-B9C4-525CDD179364}" dt="2022-10-17T12:35:18.140" v="142" actId="1076"/>
          <ac:spMkLst>
            <pc:docMk/>
            <pc:sldMk cId="0" sldId="469"/>
            <ac:spMk id="9" creationId="{8A922202-6C45-39A6-1E65-1DCBB1A42BCA}"/>
          </ac:spMkLst>
        </pc:spChg>
        <pc:spChg chg="mod ord">
          <ac:chgData name="Coufal Petr" userId="76484aeb-9507-44c9-a583-612a370dac90" providerId="ADAL" clId="{0C4180E9-8FB5-48AC-B9C4-525CDD179364}" dt="2022-10-17T12:31:32.966" v="52" actId="1076"/>
          <ac:spMkLst>
            <pc:docMk/>
            <pc:sldMk cId="0" sldId="469"/>
            <ac:spMk id="10" creationId="{7AD4FCB3-00D9-B6FB-A431-88CFBC0753F6}"/>
          </ac:spMkLst>
        </pc:spChg>
        <pc:spChg chg="mod ord">
          <ac:chgData name="Coufal Petr" userId="76484aeb-9507-44c9-a583-612a370dac90" providerId="ADAL" clId="{0C4180E9-8FB5-48AC-B9C4-525CDD179364}" dt="2022-10-17T12:42:30.226" v="152" actId="166"/>
          <ac:spMkLst>
            <pc:docMk/>
            <pc:sldMk cId="0" sldId="469"/>
            <ac:spMk id="11" creationId="{C3FC3E4D-ABC1-371A-7CE6-EC2F1621FF21}"/>
          </ac:spMkLst>
        </pc:spChg>
        <pc:spChg chg="mod ord">
          <ac:chgData name="Coufal Petr" userId="76484aeb-9507-44c9-a583-612a370dac90" providerId="ADAL" clId="{0C4180E9-8FB5-48AC-B9C4-525CDD179364}" dt="2022-10-17T12:33:31.378" v="68" actId="20577"/>
          <ac:spMkLst>
            <pc:docMk/>
            <pc:sldMk cId="0" sldId="469"/>
            <ac:spMk id="12" creationId="{90B8E9A0-EFA6-AC31-19BD-E5E456A0E6D7}"/>
          </ac:spMkLst>
        </pc:spChg>
        <pc:picChg chg="add mod">
          <ac:chgData name="Coufal Petr" userId="76484aeb-9507-44c9-a583-612a370dac90" providerId="ADAL" clId="{0C4180E9-8FB5-48AC-B9C4-525CDD179364}" dt="2022-10-17T12:31:16.275" v="31" actId="14100"/>
          <ac:picMkLst>
            <pc:docMk/>
            <pc:sldMk cId="0" sldId="469"/>
            <ac:picMk id="1026" creationId="{414126C8-248E-C750-07B7-94D8FE847AA9}"/>
          </ac:picMkLst>
        </pc:picChg>
        <pc:picChg chg="add mod">
          <ac:chgData name="Coufal Petr" userId="76484aeb-9507-44c9-a583-612a370dac90" providerId="ADAL" clId="{0C4180E9-8FB5-48AC-B9C4-525CDD179364}" dt="2022-10-17T12:33:23.886" v="67" actId="1076"/>
          <ac:picMkLst>
            <pc:docMk/>
            <pc:sldMk cId="0" sldId="469"/>
            <ac:picMk id="1028" creationId="{72F285DF-19CD-EBAC-694D-49055124F958}"/>
          </ac:picMkLst>
        </pc:picChg>
        <pc:picChg chg="add mod">
          <ac:chgData name="Coufal Petr" userId="76484aeb-9507-44c9-a583-612a370dac90" providerId="ADAL" clId="{0C4180E9-8FB5-48AC-B9C4-525CDD179364}" dt="2022-10-17T12:42:36.637" v="153" actId="1076"/>
          <ac:picMkLst>
            <pc:docMk/>
            <pc:sldMk cId="0" sldId="469"/>
            <ac:picMk id="1030" creationId="{22F2DA0E-B8AC-8038-831C-3FF456BD1E8C}"/>
          </ac:picMkLst>
        </pc:picChg>
        <pc:picChg chg="del mod">
          <ac:chgData name="Coufal Petr" userId="76484aeb-9507-44c9-a583-612a370dac90" providerId="ADAL" clId="{0C4180E9-8FB5-48AC-B9C4-525CDD179364}" dt="2022-10-17T12:30:56.887" v="26" actId="478"/>
          <ac:picMkLst>
            <pc:docMk/>
            <pc:sldMk cId="0" sldId="469"/>
            <ac:picMk id="16388" creationId="{D74ED473-0BCD-DD37-76C1-E78FDE6DBE14}"/>
          </ac:picMkLst>
        </pc:picChg>
        <pc:picChg chg="del mod">
          <ac:chgData name="Coufal Petr" userId="76484aeb-9507-44c9-a583-612a370dac90" providerId="ADAL" clId="{0C4180E9-8FB5-48AC-B9C4-525CDD179364}" dt="2022-10-17T12:41:52.293" v="144" actId="478"/>
          <ac:picMkLst>
            <pc:docMk/>
            <pc:sldMk cId="0" sldId="469"/>
            <ac:picMk id="16389" creationId="{EAA276E1-DBBA-FCE5-B2BB-7C19B91AA50F}"/>
          </ac:picMkLst>
        </pc:picChg>
        <pc:picChg chg="del">
          <ac:chgData name="Coufal Petr" userId="76484aeb-9507-44c9-a583-612a370dac90" providerId="ADAL" clId="{0C4180E9-8FB5-48AC-B9C4-525CDD179364}" dt="2022-10-17T12:32:28.533" v="55" actId="478"/>
          <ac:picMkLst>
            <pc:docMk/>
            <pc:sldMk cId="0" sldId="469"/>
            <ac:picMk id="16391" creationId="{03DC24CE-E956-2079-EFD5-6287D2EB5A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6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4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18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0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1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Marinewi-1158004747.can.og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vicularia_versicolor_hunting.og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potravni-vztahy-a-pyramida/a24d89a6-d7b6-46ed-9a6e-95e836600a3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E0C73-43E6-FEF4-1C31-D5CF5D5F7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0AC8BC-5064-B5E6-FAD4-A2F3F762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845734"/>
            <a:ext cx="4134538" cy="2537465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Vzájemné vztahy organismů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DCE32B-23D2-2551-D798-7B9D408AB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3429000"/>
            <a:ext cx="4298950" cy="2451099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Pojmy: Ekosystém, Potravní řetězec, Potravní pyramida, Producenti a konzumenti, symbióza a parazitismus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906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F3DCB-22F8-C4C3-52CA-72B48796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95" y="328612"/>
            <a:ext cx="8376920" cy="12157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>
                <a:latin typeface="Arial Black" panose="020B0A04020102020204" pitchFamily="34" charset="0"/>
              </a:rPr>
              <a:t>Potravní řetězec a pyramida v rámci Ekosystému</a:t>
            </a:r>
          </a:p>
        </p:txBody>
      </p:sp>
      <p:pic>
        <p:nvPicPr>
          <p:cNvPr id="14339" name="Zástupný symbol pro obsah 3" descr="pyram.jpg">
            <a:extLst>
              <a:ext uri="{FF2B5EF4-FFF2-40B4-BE49-F238E27FC236}">
                <a16:creationId xmlns:a16="http://schemas.microsoft.com/office/drawing/2014/main" id="{B2DEB4BC-1BD8-6801-904A-930C73B48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865" y="1670050"/>
            <a:ext cx="7783830" cy="5187950"/>
          </a:xfrm>
        </p:spPr>
      </p:pic>
      <p:sp>
        <p:nvSpPr>
          <p:cNvPr id="14341" name="TextovéPole 5">
            <a:extLst>
              <a:ext uri="{FF2B5EF4-FFF2-40B4-BE49-F238E27FC236}">
                <a16:creationId xmlns:a16="http://schemas.microsoft.com/office/drawing/2014/main" id="{8C3C72FF-9A21-1EA0-E110-1F53B854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2" y="2303780"/>
            <a:ext cx="3576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/>
              <a:t>Nejvíce je v přírodě</a:t>
            </a:r>
          </a:p>
          <a:p>
            <a:pPr algn="ctr" eaLnBrk="1" hangingPunct="1"/>
            <a:r>
              <a:rPr lang="cs-CZ" altLang="cs-CZ" sz="2400" b="1" dirty="0"/>
              <a:t>producentů, méně</a:t>
            </a:r>
          </a:p>
          <a:p>
            <a:pPr algn="ctr" eaLnBrk="1" hangingPunct="1"/>
            <a:r>
              <a:rPr lang="cs-CZ" altLang="cs-CZ" sz="2400" b="1" dirty="0"/>
              <a:t>býložravců, </a:t>
            </a:r>
            <a:br>
              <a:rPr lang="cs-CZ" altLang="cs-CZ" sz="2400" b="1" dirty="0"/>
            </a:br>
            <a:r>
              <a:rPr lang="cs-CZ" altLang="cs-CZ" sz="2400" b="1" dirty="0"/>
              <a:t>ještě méně</a:t>
            </a:r>
          </a:p>
          <a:p>
            <a:pPr algn="ctr" eaLnBrk="1" hangingPunct="1"/>
            <a:r>
              <a:rPr lang="cs-CZ" altLang="cs-CZ" sz="2400" b="1" dirty="0"/>
              <a:t>masožravců, </a:t>
            </a:r>
            <a:br>
              <a:rPr lang="cs-CZ" altLang="cs-CZ" sz="2400" b="1" dirty="0"/>
            </a:br>
            <a:r>
              <a:rPr lang="cs-CZ" altLang="cs-CZ" sz="2400" b="1" dirty="0"/>
              <a:t>nejméně lovců. </a:t>
            </a:r>
            <a:br>
              <a:rPr lang="cs-CZ" altLang="cs-CZ" sz="2400" b="1" dirty="0"/>
            </a:br>
            <a:r>
              <a:rPr lang="cs-CZ" altLang="cs-CZ" sz="2400" b="1" dirty="0"/>
              <a:t>Závislost proto</a:t>
            </a:r>
          </a:p>
          <a:p>
            <a:pPr algn="ctr" eaLnBrk="1" hangingPunct="1"/>
            <a:r>
              <a:rPr lang="cs-CZ" altLang="cs-CZ" sz="2400" b="1" dirty="0"/>
              <a:t>vyjadřujeme </a:t>
            </a:r>
            <a:r>
              <a:rPr lang="cs-CZ" altLang="cs-CZ" sz="2400" b="1" dirty="0">
                <a:solidFill>
                  <a:srgbClr val="FF0000"/>
                </a:solidFill>
              </a:rPr>
              <a:t>potravní pyramidou</a:t>
            </a:r>
            <a:r>
              <a:rPr lang="cs-CZ" altLang="cs-CZ" sz="2400" b="1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6" name="Rectangle 1639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C7D7CF-11BD-E07D-B222-820BFAC2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59" y="4129643"/>
            <a:ext cx="4541446" cy="1265349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cs-CZ" dirty="0">
                <a:latin typeface="Arial Black" panose="020B0A04020102020204" pitchFamily="34" charset="0"/>
              </a:rPr>
              <a:t>Potravní vztahy SYMBIÓZA</a:t>
            </a:r>
          </a:p>
        </p:txBody>
      </p:sp>
      <p:grpSp>
        <p:nvGrpSpPr>
          <p:cNvPr id="16407" name="Group 16397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6408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09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10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11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6412" name="Straight Connector 16403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7F9693-0D79-A6DE-C676-4088657468CD}"/>
              </a:ext>
            </a:extLst>
          </p:cNvPr>
          <p:cNvSpPr txBox="1"/>
          <p:nvPr/>
        </p:nvSpPr>
        <p:spPr>
          <a:xfrm>
            <a:off x="-3569" y="6257053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rgbClr val="FF0000"/>
                </a:solidFill>
                <a:latin typeface="Arial" charset="0"/>
                <a:cs typeface="Arial" charset="0"/>
              </a:rPr>
              <a:t>Odkaz na video</a:t>
            </a:r>
            <a:r>
              <a:rPr lang="cs-CZ" dirty="0">
                <a:latin typeface="Arial" charset="0"/>
                <a:cs typeface="Arial" charset="0"/>
              </a:rPr>
              <a:t>: </a:t>
            </a:r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hlinkClick r:id="rId2"/>
              </a:rPr>
              <a:t>http://commons.wikimedia.org/wiki/File:Marinewi-1158004747.can.ogg</a:t>
            </a:r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sasanky, klaun je čistí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8A922202-6C45-39A6-1E65-1DCBB1A42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079" y="5602754"/>
            <a:ext cx="81587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/>
              <a:t>(existují i další pojmy jako mutualismus, komensalismus, parazitismus)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EC39937-AB09-3F7F-2518-7D233BC31934}"/>
              </a:ext>
            </a:extLst>
          </p:cNvPr>
          <p:cNvSpPr txBox="1"/>
          <p:nvPr/>
        </p:nvSpPr>
        <p:spPr>
          <a:xfrm>
            <a:off x="4963788" y="4153160"/>
            <a:ext cx="52624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Symbióza je výhodné soužití dvou různých organismů, které si navzájem prospívají.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4126C8-248E-C750-07B7-94D8FE84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85" y="695378"/>
            <a:ext cx="3487565" cy="32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AD4FCB3-00D9-B6FB-A431-88CFBC0753F6}"/>
              </a:ext>
            </a:extLst>
          </p:cNvPr>
          <p:cNvSpPr txBox="1"/>
          <p:nvPr/>
        </p:nvSpPr>
        <p:spPr>
          <a:xfrm>
            <a:off x="4963788" y="3418108"/>
            <a:ext cx="250338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1800" dirty="0"/>
              <a:t>Bakterie ve střevech</a:t>
            </a:r>
            <a:endParaRPr lang="cs-CZ" dirty="0"/>
          </a:p>
        </p:txBody>
      </p:sp>
      <p:pic>
        <p:nvPicPr>
          <p:cNvPr id="1028" name="Picture 4" descr="Lišejník Islandský, 500g - RájProKoně.cz">
            <a:extLst>
              <a:ext uri="{FF2B5EF4-FFF2-40B4-BE49-F238E27FC236}">
                <a16:creationId xmlns:a16="http://schemas.microsoft.com/office/drawing/2014/main" id="{72F285DF-19CD-EBAC-694D-49055124F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8208" r="12561" b="3377"/>
          <a:stretch/>
        </p:blipFill>
        <p:spPr bwMode="auto">
          <a:xfrm>
            <a:off x="565150" y="695378"/>
            <a:ext cx="3637110" cy="32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B8E9A0-EFA6-AC31-19BD-E5E456A0E6D7}"/>
              </a:ext>
            </a:extLst>
          </p:cNvPr>
          <p:cNvSpPr txBox="1"/>
          <p:nvPr/>
        </p:nvSpPr>
        <p:spPr>
          <a:xfrm>
            <a:off x="1636942" y="3418108"/>
            <a:ext cx="149635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1800" dirty="0"/>
              <a:t>Lišejník</a:t>
            </a:r>
            <a:endParaRPr lang="cs-CZ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2F2DA0E-B8AC-8038-831C-3FF456BD1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0"/>
          <a:stretch/>
        </p:blipFill>
        <p:spPr bwMode="auto">
          <a:xfrm>
            <a:off x="8123275" y="695378"/>
            <a:ext cx="3526411" cy="32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FC3E4D-ABC1-371A-7CE6-EC2F1621FF21}"/>
              </a:ext>
            </a:extLst>
          </p:cNvPr>
          <p:cNvSpPr txBox="1"/>
          <p:nvPr/>
        </p:nvSpPr>
        <p:spPr>
          <a:xfrm>
            <a:off x="8628390" y="3418108"/>
            <a:ext cx="252220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sz="1800" dirty="0"/>
              <a:t>sasanka a klaun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66" name="Group 19468">
            <a:extLst>
              <a:ext uri="{FF2B5EF4-FFF2-40B4-BE49-F238E27FC236}">
                <a16:creationId xmlns:a16="http://schemas.microsoft.com/office/drawing/2014/main" id="{328030ED-3004-A04B-8304-9CF28774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685" y="0"/>
            <a:ext cx="1901686" cy="4677439"/>
            <a:chOff x="10290315" y="0"/>
            <a:chExt cx="1901686" cy="4677439"/>
          </a:xfrm>
        </p:grpSpPr>
        <p:sp>
          <p:nvSpPr>
            <p:cNvPr id="19468" name="Freeform 27">
              <a:extLst>
                <a:ext uri="{FF2B5EF4-FFF2-40B4-BE49-F238E27FC236}">
                  <a16:creationId xmlns:a16="http://schemas.microsoft.com/office/drawing/2014/main" id="{FE39ADAE-E570-3E45-9980-205A509E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74" name="Freeform 29">
              <a:extLst>
                <a:ext uri="{FF2B5EF4-FFF2-40B4-BE49-F238E27FC236}">
                  <a16:creationId xmlns:a16="http://schemas.microsoft.com/office/drawing/2014/main" id="{BA9E3DF0-F6CD-B14D-B31A-C10E7E46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76" name="Freeform 31">
              <a:extLst>
                <a:ext uri="{FF2B5EF4-FFF2-40B4-BE49-F238E27FC236}">
                  <a16:creationId xmlns:a16="http://schemas.microsoft.com/office/drawing/2014/main" id="{7453F36A-682F-8542-A843-8A9B30CB1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78" name="Freeform 32">
              <a:extLst>
                <a:ext uri="{FF2B5EF4-FFF2-40B4-BE49-F238E27FC236}">
                  <a16:creationId xmlns:a16="http://schemas.microsoft.com/office/drawing/2014/main" id="{0C308E67-58B9-B349-87CC-7A997583A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CFDFC29-3143-C0AB-5861-33D634FC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811250"/>
            <a:ext cx="4189487" cy="1045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200" dirty="0">
                <a:latin typeface="Arial Black" panose="020B0A04020102020204" pitchFamily="34" charset="0"/>
              </a:rPr>
              <a:t>Potravní vztahy − PARAZITISMUS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A4E096CB-252A-F5F7-581A-34BE5D14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818641"/>
            <a:ext cx="3923252" cy="2999486"/>
          </a:xfrm>
        </p:spPr>
        <p:txBody>
          <a:bodyPr>
            <a:normAutofit fontScale="92500"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Je to nedobrovolné soužití mezi parazitem a hostitelem.</a:t>
            </a:r>
          </a:p>
          <a:p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Parazit (cizopasník) odebírá hostiteli živiny, a tím ho poškozuje.</a:t>
            </a:r>
          </a:p>
          <a:p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Obrázek 5" descr="veš.jpg">
            <a:extLst>
              <a:ext uri="{FF2B5EF4-FFF2-40B4-BE49-F238E27FC236}">
                <a16:creationId xmlns:a16="http://schemas.microsoft.com/office/drawing/2014/main" id="{8948816C-3CB8-ECCC-B192-7D99BBDD1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" r="-1" b="17382"/>
          <a:stretch/>
        </p:blipFill>
        <p:spPr bwMode="auto">
          <a:xfrm>
            <a:off x="5261149" y="10"/>
            <a:ext cx="6930852" cy="34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4" descr="klíště.jpg">
            <a:extLst>
              <a:ext uri="{FF2B5EF4-FFF2-40B4-BE49-F238E27FC236}">
                <a16:creationId xmlns:a16="http://schemas.microsoft.com/office/drawing/2014/main" id="{F39AC8AF-EC62-A21B-5992-D13B37CED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2636" b="4"/>
          <a:stretch/>
        </p:blipFill>
        <p:spPr bwMode="auto">
          <a:xfrm>
            <a:off x="5261149" y="3428995"/>
            <a:ext cx="3460711" cy="34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3" descr="tasemnice.jpg">
            <a:extLst>
              <a:ext uri="{FF2B5EF4-FFF2-40B4-BE49-F238E27FC236}">
                <a16:creationId xmlns:a16="http://schemas.microsoft.com/office/drawing/2014/main" id="{B582DF65-E216-4939-8561-A999DE37C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r="-2" b="-2"/>
          <a:stretch/>
        </p:blipFill>
        <p:spPr bwMode="auto">
          <a:xfrm>
            <a:off x="8731617" y="3428999"/>
            <a:ext cx="3460384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0" name="Straight Connector 19474">
            <a:extLst>
              <a:ext uri="{FF2B5EF4-FFF2-40B4-BE49-F238E27FC236}">
                <a16:creationId xmlns:a16="http://schemas.microsoft.com/office/drawing/2014/main" id="{A52A371B-9B5D-6048-A8B3-0611273B3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2136" y="3429001"/>
            <a:ext cx="69402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1" name="Straight Connector 1947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2" name="Straight Connector 19478">
            <a:extLst>
              <a:ext uri="{FF2B5EF4-FFF2-40B4-BE49-F238E27FC236}">
                <a16:creationId xmlns:a16="http://schemas.microsoft.com/office/drawing/2014/main" id="{89E619CB-DF06-4C4D-B832-2A4C32A9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27927" y="3428994"/>
            <a:ext cx="0" cy="34290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7">
            <a:extLst>
              <a:ext uri="{FF2B5EF4-FFF2-40B4-BE49-F238E27FC236}">
                <a16:creationId xmlns:a16="http://schemas.microsoft.com/office/drawing/2014/main" id="{61B54F55-0A47-A392-E01C-5D9B9075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23" y="5220448"/>
            <a:ext cx="418948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Úkol:</a:t>
            </a:r>
            <a:r>
              <a:rPr lang="cs-CZ" altLang="cs-CZ" dirty="0"/>
              <a:t> Jeden parazit je vnitřní, dva jsou vnější – poznáte jací? Vymyslete </a:t>
            </a:r>
          </a:p>
          <a:p>
            <a:pPr eaLnBrk="1" hangingPunct="1"/>
            <a:r>
              <a:rPr lang="cs-CZ" altLang="cs-CZ" dirty="0"/>
              <a:t>další příklad parazitů a rozhodněte, zda jsou vnější nebo vnitřní.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C7B3BB-11C2-7AB0-FE06-A3602ADA080D}"/>
              </a:ext>
            </a:extLst>
          </p:cNvPr>
          <p:cNvSpPr txBox="1"/>
          <p:nvPr/>
        </p:nvSpPr>
        <p:spPr>
          <a:xfrm>
            <a:off x="5618003" y="2687241"/>
            <a:ext cx="95599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veš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F72658-3996-A682-7FB2-55ECEE1CF584}"/>
              </a:ext>
            </a:extLst>
          </p:cNvPr>
          <p:cNvSpPr txBox="1"/>
          <p:nvPr/>
        </p:nvSpPr>
        <p:spPr>
          <a:xfrm>
            <a:off x="5618003" y="3707178"/>
            <a:ext cx="95599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klíště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30F320-8C0C-F42C-49D3-F053F1D6B57E}"/>
              </a:ext>
            </a:extLst>
          </p:cNvPr>
          <p:cNvSpPr txBox="1"/>
          <p:nvPr/>
        </p:nvSpPr>
        <p:spPr>
          <a:xfrm>
            <a:off x="10367001" y="5902444"/>
            <a:ext cx="140414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tasemnice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0" name="Rectangle 1741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22" name="Group 17421">
            <a:extLst>
              <a:ext uri="{FF2B5EF4-FFF2-40B4-BE49-F238E27FC236}">
                <a16:creationId xmlns:a16="http://schemas.microsoft.com/office/drawing/2014/main" id="{DC847847-618E-B04F-9D3B-717E88086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5098" y="0"/>
            <a:ext cx="1901686" cy="4677439"/>
            <a:chOff x="10290315" y="0"/>
            <a:chExt cx="1901686" cy="4677439"/>
          </a:xfrm>
        </p:grpSpPr>
        <p:sp>
          <p:nvSpPr>
            <p:cNvPr id="17423" name="Freeform 24">
              <a:extLst>
                <a:ext uri="{FF2B5EF4-FFF2-40B4-BE49-F238E27FC236}">
                  <a16:creationId xmlns:a16="http://schemas.microsoft.com/office/drawing/2014/main" id="{9244F0F8-D175-7D48-8962-8F6D5E7A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24" name="Freeform 32">
              <a:extLst>
                <a:ext uri="{FF2B5EF4-FFF2-40B4-BE49-F238E27FC236}">
                  <a16:creationId xmlns:a16="http://schemas.microsoft.com/office/drawing/2014/main" id="{5CAAE0FD-2CFF-764D-8A17-16F3C85DF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25" name="Freeform 34">
              <a:extLst>
                <a:ext uri="{FF2B5EF4-FFF2-40B4-BE49-F238E27FC236}">
                  <a16:creationId xmlns:a16="http://schemas.microsoft.com/office/drawing/2014/main" id="{248770E8-A72A-0642-8611-7F14E9C5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26" name="Freeform 35">
              <a:extLst>
                <a:ext uri="{FF2B5EF4-FFF2-40B4-BE49-F238E27FC236}">
                  <a16:creationId xmlns:a16="http://schemas.microsoft.com/office/drawing/2014/main" id="{2E6427F9-0E4B-9E46-9402-ECA8754C2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C3EE9F5-254E-5CEF-09CC-73D34945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562898"/>
            <a:ext cx="3930671" cy="1476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100" dirty="0">
                <a:latin typeface="Arial Black" panose="020B0A04020102020204" pitchFamily="34" charset="0"/>
              </a:rPr>
              <a:t>Potravní vztahy </a:t>
            </a:r>
            <a:r>
              <a:rPr lang="cs-CZ" sz="4400" dirty="0">
                <a:latin typeface="Arial Black" panose="020B0A04020102020204" pitchFamily="34" charset="0"/>
              </a:rPr>
              <a:t>PREDACE</a:t>
            </a:r>
            <a:endParaRPr lang="cs-CZ" sz="3100" dirty="0">
              <a:latin typeface="Arial Black" panose="020B0A04020102020204" pitchFamily="34" charset="0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4194A52-257C-EF28-4FFB-8E684653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63" y="2044152"/>
            <a:ext cx="4133559" cy="3601212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Predátor (= lovec) loví a požírá kořist.</a:t>
            </a:r>
          </a:p>
          <a:p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Tento vztah je prospěšný pouze pro lovce.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4" descr="preda5.jpg">
            <a:extLst>
              <a:ext uri="{FF2B5EF4-FFF2-40B4-BE49-F238E27FC236}">
                <a16:creationId xmlns:a16="http://schemas.microsoft.com/office/drawing/2014/main" id="{4A279F11-E6DF-A8BF-C7C2-D4391FFB4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"/>
          <a:stretch/>
        </p:blipFill>
        <p:spPr bwMode="auto">
          <a:xfrm>
            <a:off x="5267216" y="10"/>
            <a:ext cx="345643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ázek 6" descr="preda3">
            <a:extLst>
              <a:ext uri="{FF2B5EF4-FFF2-40B4-BE49-F238E27FC236}">
                <a16:creationId xmlns:a16="http://schemas.microsoft.com/office/drawing/2014/main" id="{74109366-FF84-13B9-D3B7-3746F57C3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014"/>
          <a:stretch/>
        </p:blipFill>
        <p:spPr bwMode="auto">
          <a:xfrm>
            <a:off x="8735568" y="10"/>
            <a:ext cx="345643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5" descr="preda2.jpg">
            <a:extLst>
              <a:ext uri="{FF2B5EF4-FFF2-40B4-BE49-F238E27FC236}">
                <a16:creationId xmlns:a16="http://schemas.microsoft.com/office/drawing/2014/main" id="{457D78D1-2F2A-3230-8448-30D83589C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17265"/>
          <a:stretch/>
        </p:blipFill>
        <p:spPr bwMode="auto">
          <a:xfrm>
            <a:off x="5267216" y="3429000"/>
            <a:ext cx="3456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5" descr="preda6.jpg">
            <a:extLst>
              <a:ext uri="{FF2B5EF4-FFF2-40B4-BE49-F238E27FC236}">
                <a16:creationId xmlns:a16="http://schemas.microsoft.com/office/drawing/2014/main" id="{865CA2EB-B1C9-57F3-BC8E-860C6C9235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0"/>
          <a:stretch/>
        </p:blipFill>
        <p:spPr bwMode="auto">
          <a:xfrm>
            <a:off x="8735568" y="3429000"/>
            <a:ext cx="3456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8" name="Straight Connector 17427">
            <a:extLst>
              <a:ext uri="{FF2B5EF4-FFF2-40B4-BE49-F238E27FC236}">
                <a16:creationId xmlns:a16="http://schemas.microsoft.com/office/drawing/2014/main" id="{D0303F77-16A2-9740-A3C9-4CDE9AAA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2136" y="3429001"/>
            <a:ext cx="69402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0" name="Straight Connector 1742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2" name="Straight Connector 17431">
            <a:extLst>
              <a:ext uri="{FF2B5EF4-FFF2-40B4-BE49-F238E27FC236}">
                <a16:creationId xmlns:a16="http://schemas.microsoft.com/office/drawing/2014/main" id="{D937EC4A-BBA4-1142-9F46-0439E32D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2792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3">
            <a:extLst>
              <a:ext uri="{FF2B5EF4-FFF2-40B4-BE49-F238E27FC236}">
                <a16:creationId xmlns:a16="http://schemas.microsoft.com/office/drawing/2014/main" id="{7C6E228E-EE43-466F-2A72-2F3D09A1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19" y="4682022"/>
            <a:ext cx="36091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Odkaz na video</a:t>
            </a:r>
            <a:r>
              <a:rPr lang="cs-CZ" altLang="cs-CZ" dirty="0"/>
              <a:t>: </a:t>
            </a:r>
            <a:r>
              <a:rPr lang="cs-CZ" altLang="cs-CZ" dirty="0">
                <a:hlinkClick r:id="rId6"/>
              </a:rPr>
              <a:t>http://commons.wikimedia.org/wiki/File:Avicularia_versicolor_hunting.ogg</a:t>
            </a:r>
            <a:r>
              <a:rPr lang="cs-CZ" altLang="cs-CZ" dirty="0"/>
              <a:t> predace pavouka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0A682-22C0-AAFD-B082-0F037243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42048" cy="751506"/>
          </a:xfrm>
        </p:spPr>
        <p:txBody>
          <a:bodyPr/>
          <a:lstStyle/>
          <a:p>
            <a:pPr algn="ctr">
              <a:defRPr/>
            </a:pPr>
            <a:r>
              <a:rPr lang="cs-CZ" dirty="0"/>
              <a:t>Opakování − vyluštěte:</a:t>
            </a:r>
          </a:p>
        </p:txBody>
      </p:sp>
      <p:sp>
        <p:nvSpPr>
          <p:cNvPr id="20483" name="TextovéPole 3">
            <a:extLst>
              <a:ext uri="{FF2B5EF4-FFF2-40B4-BE49-F238E27FC236}">
                <a16:creationId xmlns:a16="http://schemas.microsoft.com/office/drawing/2014/main" id="{987621B4-5275-96A0-D7AC-397409DC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" y="4229735"/>
            <a:ext cx="11216640" cy="230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>
                <a:cs typeface="Times New Roman" panose="02020603050405020304" pitchFamily="18" charset="0"/>
              </a:rPr>
              <a:t>1. Nevratný projev života, u rostlin neomezený.</a:t>
            </a:r>
          </a:p>
          <a:p>
            <a:r>
              <a:rPr lang="cs-CZ" altLang="cs-CZ" dirty="0">
                <a:cs typeface="Times New Roman" panose="02020603050405020304" pitchFamily="18" charset="0"/>
              </a:rPr>
              <a:t>2. Proces, kdy vzniká díky Slunci cukr a kyslík.</a:t>
            </a:r>
            <a:endParaRPr lang="cs-CZ" altLang="cs-CZ" dirty="0"/>
          </a:p>
          <a:p>
            <a:r>
              <a:rPr lang="cs-CZ" altLang="cs-CZ" dirty="0">
                <a:cs typeface="Times New Roman" panose="02020603050405020304" pitchFamily="18" charset="0"/>
              </a:rPr>
              <a:t>3. Výměna látek a energie.</a:t>
            </a:r>
            <a:endParaRPr lang="cs-CZ" altLang="cs-CZ" dirty="0"/>
          </a:p>
          <a:p>
            <a:r>
              <a:rPr lang="cs-CZ" altLang="cs-CZ" dirty="0">
                <a:cs typeface="Times New Roman" panose="02020603050405020304" pitchFamily="18" charset="0"/>
              </a:rPr>
              <a:t>4. Nápadný projev života, ke kterému slouží např. bičík.</a:t>
            </a:r>
            <a:endParaRPr lang="cs-CZ" altLang="cs-CZ" dirty="0"/>
          </a:p>
          <a:p>
            <a:r>
              <a:rPr lang="cs-CZ" altLang="cs-CZ" dirty="0">
                <a:cs typeface="Times New Roman" panose="02020603050405020304" pitchFamily="18" charset="0"/>
              </a:rPr>
              <a:t>5. Schopnost předávat vlastnosti svým potomkům.</a:t>
            </a:r>
            <a:endParaRPr lang="cs-CZ" altLang="cs-CZ" dirty="0"/>
          </a:p>
          <a:p>
            <a:r>
              <a:rPr lang="cs-CZ" altLang="cs-CZ" dirty="0">
                <a:cs typeface="Times New Roman" panose="02020603050405020304" pitchFamily="18" charset="0"/>
              </a:rPr>
              <a:t>6. Organismus, který neumí fotosyntézu, a tak se živí jinými.</a:t>
            </a:r>
            <a:endParaRPr lang="cs-CZ" altLang="cs-CZ" dirty="0"/>
          </a:p>
          <a:p>
            <a:r>
              <a:rPr lang="cs-CZ" altLang="cs-CZ" dirty="0">
                <a:cs typeface="Times New Roman" panose="02020603050405020304" pitchFamily="18" charset="0"/>
              </a:rPr>
              <a:t>7. Vztah mezi organismy, kdy má jen jeden užitek a vysává druhého.</a:t>
            </a:r>
            <a:endParaRPr lang="cs-CZ" altLang="cs-CZ" dirty="0"/>
          </a:p>
          <a:p>
            <a:r>
              <a:rPr lang="cs-CZ" altLang="cs-CZ" dirty="0">
                <a:cs typeface="Times New Roman" panose="02020603050405020304" pitchFamily="18" charset="0"/>
              </a:rPr>
              <a:t>8. Vztah mezi organismy, kdy má jen jeden užitek a loví druhého.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4F134CB-AE9D-FAE3-34B3-80F558FF6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62944"/>
              </p:ext>
            </p:extLst>
          </p:nvPr>
        </p:nvGraphicFramePr>
        <p:xfrm>
          <a:off x="1668146" y="1189504"/>
          <a:ext cx="7912740" cy="2857504"/>
        </p:xfrm>
        <a:graphic>
          <a:graphicData uri="http://schemas.openxmlformats.org/drawingml/2006/table">
            <a:tbl>
              <a:tblPr/>
              <a:tblGrid>
                <a:gridCol w="43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8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97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1.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2.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3.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4.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5.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6.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7.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8.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7182CE4A-DC4A-944E-EA87-D7EE75DB2BA6}"/>
              </a:ext>
            </a:extLst>
          </p:cNvPr>
          <p:cNvSpPr txBox="1"/>
          <p:nvPr/>
        </p:nvSpPr>
        <p:spPr>
          <a:xfrm>
            <a:off x="7719017" y="4831118"/>
            <a:ext cx="300846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2"/>
              </a:rPr>
              <a:t>Kahoot – Potravní vztahy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AE160-9789-470D-1DC5-3D3A63B2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42048" cy="60863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/>
              <a:t>Opakování − řešení:</a:t>
            </a:r>
          </a:p>
        </p:txBody>
      </p:sp>
      <p:pic>
        <p:nvPicPr>
          <p:cNvPr id="21507" name="Picture 2" descr="C:\Users\michal\AppData\Local\Microsoft\Windows\Temporary Internet Files\Content.IE5\DQLEZNS0\MC900432487[1].wmf">
            <a:extLst>
              <a:ext uri="{FF2B5EF4-FFF2-40B4-BE49-F238E27FC236}">
                <a16:creationId xmlns:a16="http://schemas.microsoft.com/office/drawing/2014/main" id="{FC24F47B-7A9B-873D-4B1F-DBFBD546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429126"/>
            <a:ext cx="21812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149053F-92BC-4AA5-7E3B-90FE3367E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25194"/>
              </p:ext>
            </p:extLst>
          </p:nvPr>
        </p:nvGraphicFramePr>
        <p:xfrm>
          <a:off x="416560" y="1000125"/>
          <a:ext cx="11521440" cy="5088384"/>
        </p:xfrm>
        <a:graphic>
          <a:graphicData uri="http://schemas.openxmlformats.org/drawingml/2006/table">
            <a:tbl>
              <a:tblPr/>
              <a:tblGrid>
                <a:gridCol w="63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89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12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Ů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Ě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44450" marR="4445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712" name="TextovéPole 7">
            <a:extLst>
              <a:ext uri="{FF2B5EF4-FFF2-40B4-BE49-F238E27FC236}">
                <a16:creationId xmlns:a16="http://schemas.microsoft.com/office/drawing/2014/main" id="{42642ECE-7982-48AF-1BEC-C31AB07F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286500"/>
            <a:ext cx="521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Úkol</a:t>
            </a:r>
            <a:r>
              <a:rPr lang="cs-CZ" altLang="cs-CZ"/>
              <a:t>: Vysvětlete tajenku a uveďte příklady.</a:t>
            </a:r>
          </a:p>
        </p:txBody>
      </p:sp>
    </p:spTree>
  </p:cSld>
  <p:clrMapOvr>
    <a:masterClrMapping/>
  </p:clrMapOvr>
  <p:transition spd="slow">
    <p:wipe dir="r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B1A3AF7-3A48-15EF-F8CF-B97331E13502}"/>
              </a:ext>
            </a:extLst>
          </p:cNvPr>
          <p:cNvSpPr/>
          <p:nvPr/>
        </p:nvSpPr>
        <p:spPr>
          <a:xfrm>
            <a:off x="3238501" y="1571626"/>
            <a:ext cx="4714875" cy="391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ŽIVÝ ORGANISMUS:</a:t>
            </a:r>
          </a:p>
          <a:p>
            <a:pPr algn="ctr">
              <a:defRPr/>
            </a:pPr>
            <a:r>
              <a:rPr lang="cs-CZ" sz="3200" dirty="0"/>
              <a:t>– Pohyb</a:t>
            </a:r>
          </a:p>
          <a:p>
            <a:pPr algn="ctr">
              <a:defRPr/>
            </a:pPr>
            <a:r>
              <a:rPr lang="cs-CZ" sz="3200" dirty="0"/>
              <a:t>– Růst a vývin</a:t>
            </a:r>
          </a:p>
          <a:p>
            <a:pPr algn="ctr">
              <a:defRPr/>
            </a:pPr>
            <a:r>
              <a:rPr lang="cs-CZ" sz="3200" dirty="0"/>
              <a:t>– Dědičnost</a:t>
            </a:r>
          </a:p>
          <a:p>
            <a:pPr algn="ctr">
              <a:defRPr/>
            </a:pPr>
            <a:r>
              <a:rPr lang="cs-CZ" sz="3200" dirty="0"/>
              <a:t>– Dráždivost</a:t>
            </a:r>
          </a:p>
          <a:p>
            <a:pPr algn="ctr">
              <a:defRPr/>
            </a:pPr>
            <a:r>
              <a:rPr lang="cs-CZ" sz="3200" dirty="0"/>
              <a:t>– Rozmnožování</a:t>
            </a:r>
          </a:p>
          <a:p>
            <a:pPr algn="ctr">
              <a:defRPr/>
            </a:pPr>
            <a:r>
              <a:rPr lang="cs-CZ" sz="3200" dirty="0"/>
              <a:t>– Vývoj </a:t>
            </a:r>
          </a:p>
          <a:p>
            <a:pPr algn="ctr">
              <a:defRPr/>
            </a:pPr>
            <a:endParaRPr lang="cs-CZ" dirty="0"/>
          </a:p>
        </p:txBody>
      </p:sp>
      <p:sp>
        <p:nvSpPr>
          <p:cNvPr id="8195" name="TextovéPole 2">
            <a:extLst>
              <a:ext uri="{FF2B5EF4-FFF2-40B4-BE49-F238E27FC236}">
                <a16:creationId xmlns:a16="http://schemas.microsoft.com/office/drawing/2014/main" id="{29562BFF-7DF9-C510-8429-E6E9EC7E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96524"/>
            <a:ext cx="7813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800" dirty="0">
                <a:solidFill>
                  <a:srgbClr val="7030A0"/>
                </a:solidFill>
              </a:rPr>
              <a:t>OPAKOVÁNÍ projevy života</a:t>
            </a:r>
          </a:p>
        </p:txBody>
      </p:sp>
      <p:sp>
        <p:nvSpPr>
          <p:cNvPr id="4" name="Šipka ve tvaru U 3">
            <a:extLst>
              <a:ext uri="{FF2B5EF4-FFF2-40B4-BE49-F238E27FC236}">
                <a16:creationId xmlns:a16="http://schemas.microsoft.com/office/drawing/2014/main" id="{4CD3EBE3-8B5F-4866-3A27-67F730C54CBF}"/>
              </a:ext>
            </a:extLst>
          </p:cNvPr>
          <p:cNvSpPr/>
          <p:nvPr/>
        </p:nvSpPr>
        <p:spPr>
          <a:xfrm>
            <a:off x="2025651" y="1260952"/>
            <a:ext cx="1571625" cy="1306513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Šipka ve tvaru U 4">
            <a:extLst>
              <a:ext uri="{FF2B5EF4-FFF2-40B4-BE49-F238E27FC236}">
                <a16:creationId xmlns:a16="http://schemas.microsoft.com/office/drawing/2014/main" id="{DD041ABF-1AD7-076A-5EF5-575115153730}"/>
              </a:ext>
            </a:extLst>
          </p:cNvPr>
          <p:cNvSpPr/>
          <p:nvPr/>
        </p:nvSpPr>
        <p:spPr>
          <a:xfrm>
            <a:off x="7703344" y="1275556"/>
            <a:ext cx="1643063" cy="1306512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pka ve tvaru U 5">
            <a:extLst>
              <a:ext uri="{FF2B5EF4-FFF2-40B4-BE49-F238E27FC236}">
                <a16:creationId xmlns:a16="http://schemas.microsoft.com/office/drawing/2014/main" id="{6A85011A-BCCB-6011-2826-7FEB3FEE51E9}"/>
              </a:ext>
            </a:extLst>
          </p:cNvPr>
          <p:cNvSpPr/>
          <p:nvPr/>
        </p:nvSpPr>
        <p:spPr>
          <a:xfrm rot="5400000" flipH="1">
            <a:off x="2988468" y="4748213"/>
            <a:ext cx="1357313" cy="1357312"/>
          </a:xfrm>
          <a:prstGeom prst="utur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pka ve tvaru U 9">
            <a:extLst>
              <a:ext uri="{FF2B5EF4-FFF2-40B4-BE49-F238E27FC236}">
                <a16:creationId xmlns:a16="http://schemas.microsoft.com/office/drawing/2014/main" id="{A2D06201-D85E-19C5-B767-9B6115D63B7B}"/>
              </a:ext>
            </a:extLst>
          </p:cNvPr>
          <p:cNvSpPr/>
          <p:nvPr/>
        </p:nvSpPr>
        <p:spPr>
          <a:xfrm rot="5400000">
            <a:off x="7751446" y="4472784"/>
            <a:ext cx="1295400" cy="1500187"/>
          </a:xfrm>
          <a:prstGeom prst="utur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8200" name="TextovéPole 10">
            <a:extLst>
              <a:ext uri="{FF2B5EF4-FFF2-40B4-BE49-F238E27FC236}">
                <a16:creationId xmlns:a16="http://schemas.microsoft.com/office/drawing/2014/main" id="{3008E0B1-FF2B-97F5-C40A-E4E9D42E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857501"/>
            <a:ext cx="1236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ENERGIE</a:t>
            </a:r>
          </a:p>
          <a:p>
            <a:pPr eaLnBrk="1" hangingPunct="1"/>
            <a:r>
              <a:rPr lang="cs-CZ" altLang="cs-CZ"/>
              <a:t>– Dýchání</a:t>
            </a:r>
          </a:p>
          <a:p>
            <a:pPr eaLnBrk="1" hangingPunct="1"/>
            <a:r>
              <a:rPr lang="cs-CZ" altLang="cs-CZ"/>
              <a:t>– Potrava </a:t>
            </a:r>
          </a:p>
        </p:txBody>
      </p:sp>
      <p:sp>
        <p:nvSpPr>
          <p:cNvPr id="8201" name="TextovéPole 11">
            <a:extLst>
              <a:ext uri="{FF2B5EF4-FFF2-40B4-BE49-F238E27FC236}">
                <a16:creationId xmlns:a16="http://schemas.microsoft.com/office/drawing/2014/main" id="{E69B275B-9F78-3C8A-1A13-E27673F0F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9" y="2714625"/>
            <a:ext cx="136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ENERGIE</a:t>
            </a:r>
          </a:p>
          <a:p>
            <a:pPr eaLnBrk="1" hangingPunct="1"/>
            <a:r>
              <a:rPr lang="cs-CZ" altLang="cs-CZ"/>
              <a:t>– Pohyb</a:t>
            </a:r>
          </a:p>
          <a:p>
            <a:pPr eaLnBrk="1" hangingPunct="1"/>
            <a:r>
              <a:rPr lang="cs-CZ" altLang="cs-CZ"/>
              <a:t>– Myšlení </a:t>
            </a:r>
          </a:p>
          <a:p>
            <a:pPr eaLnBrk="1" hangingPunct="1"/>
            <a:endParaRPr lang="cs-CZ" altLang="cs-CZ"/>
          </a:p>
        </p:txBody>
      </p:sp>
      <p:sp>
        <p:nvSpPr>
          <p:cNvPr id="8202" name="TextovéPole 12">
            <a:extLst>
              <a:ext uri="{FF2B5EF4-FFF2-40B4-BE49-F238E27FC236}">
                <a16:creationId xmlns:a16="http://schemas.microsoft.com/office/drawing/2014/main" id="{D3F876D1-0058-57B3-D2FB-A666260EE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999" y="5689600"/>
            <a:ext cx="117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0070C0"/>
                </a:solidFill>
              </a:rPr>
              <a:t>LÁTKY</a:t>
            </a:r>
          </a:p>
          <a:p>
            <a:pPr eaLnBrk="1" hangingPunct="1"/>
            <a:r>
              <a:rPr lang="cs-CZ" altLang="cs-CZ" dirty="0"/>
              <a:t>– Potrava</a:t>
            </a:r>
          </a:p>
          <a:p>
            <a:pPr eaLnBrk="1" hangingPunct="1"/>
            <a:r>
              <a:rPr lang="cs-CZ" altLang="cs-CZ" dirty="0"/>
              <a:t>– Vdech 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8203" name="TextovéPole 13">
            <a:extLst>
              <a:ext uri="{FF2B5EF4-FFF2-40B4-BE49-F238E27FC236}">
                <a16:creationId xmlns:a16="http://schemas.microsoft.com/office/drawing/2014/main" id="{F316BBFE-1F6B-60C6-B61E-EB6A128A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107" y="5715000"/>
            <a:ext cx="1863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0070C0"/>
                </a:solidFill>
              </a:rPr>
              <a:t>LÁTKY</a:t>
            </a:r>
          </a:p>
          <a:p>
            <a:pPr eaLnBrk="1" hangingPunct="1"/>
            <a:r>
              <a:rPr lang="cs-CZ" altLang="cs-CZ" dirty="0"/>
              <a:t>– Vylučování</a:t>
            </a:r>
          </a:p>
          <a:p>
            <a:pPr eaLnBrk="1" hangingPunct="1"/>
            <a:r>
              <a:rPr lang="cs-CZ" altLang="cs-CZ" dirty="0"/>
              <a:t>– Výdech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22A71E6-D34B-0E9E-D5A8-9DCAA330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354055"/>
            <a:ext cx="5683239" cy="1125373"/>
          </a:xfrm>
        </p:spPr>
        <p:txBody>
          <a:bodyPr>
            <a:no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Vztahy mezi živými organismy – potravní vztahy</a:t>
            </a:r>
          </a:p>
        </p:txBody>
      </p:sp>
      <p:pic>
        <p:nvPicPr>
          <p:cNvPr id="4" name="Picture 2" descr="VZTAHY MEZI ORGANISMY. - ppt stáhnout">
            <a:extLst>
              <a:ext uri="{FF2B5EF4-FFF2-40B4-BE49-F238E27FC236}">
                <a16:creationId xmlns:a16="http://schemas.microsoft.com/office/drawing/2014/main" id="{DF58FBBC-275E-505B-2F7C-78E822218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21399" r="6213" b="5680"/>
          <a:stretch/>
        </p:blipFill>
        <p:spPr bwMode="auto">
          <a:xfrm>
            <a:off x="-1" y="428978"/>
            <a:ext cx="5683239" cy="59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6CD5D-D5C3-A10E-E1BF-2C3C3287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2102462"/>
            <a:ext cx="6146801" cy="415021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Rostliny i živočichové – jsou nerozlučně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spjati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Dělí se o sluneční energii, vodu, vzduch, potravu a Zemi;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Potravní vztahy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– jeden organismus za potravu druhému </a:t>
            </a:r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tzv. potravní řetězec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Základ neustálého oběhu látek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 přírodě v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ekosystému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13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C29WV1 Kapr 25: Kapr a jeho jidelnicek (Traditional Cache) in Jihočeský  kraj, Czechia created by KaprTeam &amp; Zdejve">
            <a:extLst>
              <a:ext uri="{FF2B5EF4-FFF2-40B4-BE49-F238E27FC236}">
                <a16:creationId xmlns:a16="http://schemas.microsoft.com/office/drawing/2014/main" id="{69DF1C38-FCA7-1A99-2DD8-AE0334E43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3290" r="7100" b="10824"/>
          <a:stretch/>
        </p:blipFill>
        <p:spPr bwMode="auto">
          <a:xfrm>
            <a:off x="2722790" y="116632"/>
            <a:ext cx="9218645" cy="66247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56B40F-6184-431F-D149-4B2ED0D8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05" y="562344"/>
            <a:ext cx="9388852" cy="9111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4400" dirty="0">
                <a:latin typeface="Arial Black" panose="020B0A04020102020204" pitchFamily="34" charset="0"/>
              </a:rPr>
              <a:t>Ekosystém – pří</a:t>
            </a:r>
            <a:r>
              <a:rPr lang="cs-CZ" sz="4400" dirty="0">
                <a:solidFill>
                  <a:schemeClr val="bg1"/>
                </a:solidFill>
                <a:latin typeface="Arial Black" panose="020B0A04020102020204" pitchFamily="34" charset="0"/>
              </a:rPr>
              <a:t>rodní celek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:a16="http://schemas.microsoft.com/office/drawing/2014/main" id="{35AFE25B-A671-2124-96BB-32D6F3B0C510}"/>
              </a:ext>
            </a:extLst>
          </p:cNvPr>
          <p:cNvSpPr txBox="1">
            <a:spLocks/>
          </p:cNvSpPr>
          <p:nvPr/>
        </p:nvSpPr>
        <p:spPr>
          <a:xfrm>
            <a:off x="462514" y="1486074"/>
            <a:ext cx="4706386" cy="4806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Všechny organismy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daném území a jejich vztah k prostředí;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Vodní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rybník, jezero, řeka, potok, moře, oceán….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Suchozemské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les, louka, zahrada, prales, pole …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4631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73A47-E761-FC46-3064-EEF04EC1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19" y="312739"/>
            <a:ext cx="8907462" cy="8937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dirty="0">
                <a:latin typeface="Arial Black" panose="020B0A04020102020204" pitchFamily="34" charset="0"/>
              </a:rPr>
              <a:t>Potravní vztahy − PRODUCENTI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B8B0D8F2-59DD-0021-1A2C-AA1DA366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216" y="1076587"/>
            <a:ext cx="8493568" cy="1619266"/>
          </a:xfrm>
        </p:spPr>
        <p:txBody>
          <a:bodyPr>
            <a:normAutofit fontScale="92500"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Patří sem hlavně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zelené rostliny</a:t>
            </a:r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Mají schopnost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fotosyntézy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Jsou schopni se živit sami /autotrofní organismy/.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sz="2800" dirty="0"/>
          </a:p>
        </p:txBody>
      </p:sp>
      <p:pic>
        <p:nvPicPr>
          <p:cNvPr id="10244" name="Obrázek 3" descr="Fotosynteza3.png">
            <a:extLst>
              <a:ext uri="{FF2B5EF4-FFF2-40B4-BE49-F238E27FC236}">
                <a16:creationId xmlns:a16="http://schemas.microsoft.com/office/drawing/2014/main" id="{8785FE38-AE6A-C323-AA06-BFECD550C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14626"/>
            <a:ext cx="36195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4">
            <a:extLst>
              <a:ext uri="{FF2B5EF4-FFF2-40B4-BE49-F238E27FC236}">
                <a16:creationId xmlns:a16="http://schemas.microsoft.com/office/drawing/2014/main" id="{236AD7EB-83DD-C8E2-93C9-CB4C7E9C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4" y="5072063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+ cukr (glukóza)</a:t>
            </a:r>
          </a:p>
        </p:txBody>
      </p:sp>
      <p:sp>
        <p:nvSpPr>
          <p:cNvPr id="10246" name="TextovéPole 5">
            <a:extLst>
              <a:ext uri="{FF2B5EF4-FFF2-40B4-BE49-F238E27FC236}">
                <a16:creationId xmlns:a16="http://schemas.microsoft.com/office/drawing/2014/main" id="{F2E0870B-0C05-C28F-8D02-376C8BC6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4" y="58578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1.</a:t>
            </a:r>
          </a:p>
        </p:txBody>
      </p:sp>
      <p:sp>
        <p:nvSpPr>
          <p:cNvPr id="10247" name="TextovéPole 9">
            <a:extLst>
              <a:ext uri="{FF2B5EF4-FFF2-40B4-BE49-F238E27FC236}">
                <a16:creationId xmlns:a16="http://schemas.microsoft.com/office/drawing/2014/main" id="{6A0833DE-D937-3DC0-9708-A2014F6B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371" y="2782888"/>
            <a:ext cx="27146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Na zelené barvivo </a:t>
            </a:r>
          </a:p>
          <a:p>
            <a:pPr algn="ctr" eaLnBrk="1" hangingPunct="1"/>
            <a:r>
              <a:rPr lang="cs-CZ" altLang="cs-CZ" dirty="0"/>
              <a:t>(</a:t>
            </a:r>
            <a:r>
              <a:rPr lang="cs-CZ" altLang="cs-CZ" dirty="0">
                <a:solidFill>
                  <a:srgbClr val="FF0000"/>
                </a:solidFill>
              </a:rPr>
              <a:t>chlorofyl</a:t>
            </a:r>
            <a:r>
              <a:rPr lang="cs-CZ" altLang="cs-CZ" dirty="0"/>
              <a:t>) v rostlině působí sluneční záření, voda a oxid uhličitý</a:t>
            </a:r>
            <a:br>
              <a:rPr lang="cs-CZ" altLang="cs-CZ" dirty="0"/>
            </a:br>
            <a:r>
              <a:rPr lang="cs-CZ" altLang="cs-CZ" dirty="0"/>
              <a:t>a vzniká kyslík a cukr (glukóza). Kyslík je potřeba na dýchání</a:t>
            </a:r>
            <a:br>
              <a:rPr lang="cs-CZ" altLang="cs-CZ" dirty="0"/>
            </a:br>
            <a:r>
              <a:rPr lang="cs-CZ" altLang="cs-CZ" dirty="0"/>
              <a:t>a cukr na výživu.</a:t>
            </a:r>
          </a:p>
        </p:txBody>
      </p:sp>
      <p:sp>
        <p:nvSpPr>
          <p:cNvPr id="10249" name="TextovéPole 11">
            <a:extLst>
              <a:ext uri="{FF2B5EF4-FFF2-40B4-BE49-F238E27FC236}">
                <a16:creationId xmlns:a16="http://schemas.microsoft.com/office/drawing/2014/main" id="{8F48A98D-97C1-C3DF-585F-A2DCDD7F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360" y="4429592"/>
            <a:ext cx="151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/>
              <a:t>chlorofyl</a:t>
            </a: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EB57B-2683-E1D3-3852-4999FFEC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126" y="460547"/>
            <a:ext cx="8627745" cy="8937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>
                <a:latin typeface="Arial Black" panose="020B0A04020102020204" pitchFamily="34" charset="0"/>
              </a:rPr>
              <a:t>Potravní vztahy − KONZUMENTI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5CD21297-E3E2-81BD-85ED-4607FDE5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097202"/>
            <a:ext cx="11094719" cy="2214560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Patří sem živočichové.</a:t>
            </a:r>
          </a:p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Neumějí si vyrábět živiny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, přijímají je v potravě (heterotrofní).</a:t>
            </a:r>
          </a:p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Požírají rostliny (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býložravci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 nebo jiné živočichy (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masožravci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 nebo obojí (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všežravci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dirty="0"/>
          </a:p>
        </p:txBody>
      </p:sp>
      <p:pic>
        <p:nvPicPr>
          <p:cNvPr id="11268" name="Obrázek 6" descr="Mouse_kill.jpg">
            <a:extLst>
              <a:ext uri="{FF2B5EF4-FFF2-40B4-BE49-F238E27FC236}">
                <a16:creationId xmlns:a16="http://schemas.microsoft.com/office/drawing/2014/main" id="{E1D7342B-D4C9-D284-0CCB-A3839B20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" y="3054669"/>
            <a:ext cx="2757488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11" descr="kráva.jpg">
            <a:extLst>
              <a:ext uri="{FF2B5EF4-FFF2-40B4-BE49-F238E27FC236}">
                <a16:creationId xmlns:a16="http://schemas.microsoft.com/office/drawing/2014/main" id="{601496F0-C704-2EAA-2A60-4F9888B7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/>
          <a:stretch>
            <a:fillRect/>
          </a:stretch>
        </p:blipFill>
        <p:spPr bwMode="auto">
          <a:xfrm>
            <a:off x="5112385" y="3593149"/>
            <a:ext cx="42164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5CEB7-F682-4867-563B-B8E7DA28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73" y="411161"/>
            <a:ext cx="8914130" cy="8547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dirty="0">
                <a:latin typeface="Arial Black" panose="020B0A04020102020204" pitchFamily="34" charset="0"/>
              </a:rPr>
              <a:t>Potravní vztahy </a:t>
            </a:r>
            <a:r>
              <a:rPr lang="cs-CZ">
                <a:latin typeface="Arial Black" panose="020B0A04020102020204" pitchFamily="34" charset="0"/>
              </a:rPr>
              <a:t>− DESTRUENTI 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8AA1CB11-D535-3AAE-03DD-01539635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18" y="1265871"/>
            <a:ext cx="10519410" cy="1934464"/>
          </a:xfrm>
        </p:spPr>
        <p:txBody>
          <a:bodyPr/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Rozkládají těla uhynulých organismů na jednoduché látky, a tak je vrací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 do koloběhu látek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(producenti je čerpají z půdy).</a:t>
            </a:r>
          </a:p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Jsou to hlavně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houby a bakterie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cs-CZ" altLang="cs-CZ" dirty="0"/>
          </a:p>
        </p:txBody>
      </p:sp>
      <p:pic>
        <p:nvPicPr>
          <p:cNvPr id="12292" name="Obrázek 3" descr="houby.jpg">
            <a:extLst>
              <a:ext uri="{FF2B5EF4-FFF2-40B4-BE49-F238E27FC236}">
                <a16:creationId xmlns:a16="http://schemas.microsoft.com/office/drawing/2014/main" id="{97193DDD-F091-2DDB-E7B6-2EECB37E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/>
          <a:stretch>
            <a:fillRect/>
          </a:stretch>
        </p:blipFill>
        <p:spPr bwMode="auto">
          <a:xfrm>
            <a:off x="1381126" y="3542489"/>
            <a:ext cx="41433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4" descr="bakterie.png">
            <a:extLst>
              <a:ext uri="{FF2B5EF4-FFF2-40B4-BE49-F238E27FC236}">
                <a16:creationId xmlns:a16="http://schemas.microsoft.com/office/drawing/2014/main" id="{B0A91731-13DD-C63C-E5C1-034722C1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36" y="3315885"/>
            <a:ext cx="3848099" cy="31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ozkladači, webmasteři ekosystémů - Časopis Vesmír">
            <a:extLst>
              <a:ext uri="{FF2B5EF4-FFF2-40B4-BE49-F238E27FC236}">
                <a16:creationId xmlns:a16="http://schemas.microsoft.com/office/drawing/2014/main" id="{1E9EA879-6D2E-2716-9833-B85E8544D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 b="104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1A415E-66A1-52F4-19BC-7D4AAB30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4700"/>
            <a:ext cx="7486650" cy="19075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 dirty="0">
                <a:latin typeface="Arial Black" panose="020B0A04020102020204" pitchFamily="34" charset="0"/>
              </a:rPr>
              <a:t>Destruenti (rozkladači)</a:t>
            </a:r>
            <a:br>
              <a:rPr lang="cs-CZ" sz="4400" dirty="0">
                <a:latin typeface="Arial Black" panose="020B0A04020102020204" pitchFamily="34" charset="0"/>
              </a:rPr>
            </a:br>
            <a:r>
              <a:rPr lang="cs-CZ" sz="3600" b="0" dirty="0">
                <a:latin typeface="Arial Black" panose="020B0A04020102020204" pitchFamily="34" charset="0"/>
              </a:rPr>
              <a:t>Mineralizace </a:t>
            </a:r>
            <a:br>
              <a:rPr lang="cs-CZ" sz="3600" b="0" dirty="0">
                <a:latin typeface="Arial Black" panose="020B0A04020102020204" pitchFamily="34" charset="0"/>
              </a:rPr>
            </a:br>
            <a:r>
              <a:rPr lang="cs-CZ" sz="3600" b="0" dirty="0">
                <a:latin typeface="Arial Black" panose="020B0A04020102020204" pitchFamily="34" charset="0"/>
              </a:rPr>
              <a:t>organické hmoty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B15CB-B65D-AA72-21AA-FB50DDA3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82242"/>
            <a:ext cx="7335835" cy="2987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uzavírají kruh – vše, co je mrtvé rozloží – tvoří humus – znovu využívají producenti.</a:t>
            </a:r>
          </a:p>
          <a:p>
            <a:pPr marL="0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Houby, plísně, bakterie, kvasinky, žijící v půdě …</a:t>
            </a:r>
          </a:p>
        </p:txBody>
      </p:sp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078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9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0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1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2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3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4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697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uchozemský potravinový řetězec: vlastnosti, úrovně a význam | Zelené  obnovitelné zdroje">
            <a:extLst>
              <a:ext uri="{FF2B5EF4-FFF2-40B4-BE49-F238E27FC236}">
                <a16:creationId xmlns:a16="http://schemas.microsoft.com/office/drawing/2014/main" id="{922C52F8-20C7-D0D4-B982-6BEC07F8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27" y="368323"/>
            <a:ext cx="6069353" cy="60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6F2ED8C4-28CD-B139-8E69-3F7EC621D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813" y="5116941"/>
            <a:ext cx="161769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rgbClr val="00B050"/>
                </a:solidFill>
              </a:rPr>
              <a:t>producenti</a:t>
            </a:r>
          </a:p>
        </p:txBody>
      </p:sp>
      <p:sp>
        <p:nvSpPr>
          <p:cNvPr id="6" name="TextovéPole 8">
            <a:extLst>
              <a:ext uri="{FF2B5EF4-FFF2-40B4-BE49-F238E27FC236}">
                <a16:creationId xmlns:a16="http://schemas.microsoft.com/office/drawing/2014/main" id="{7553BEEE-1F26-DF93-758B-00C9CD77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589" y="3532209"/>
            <a:ext cx="2139411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rgbClr val="92D050"/>
                </a:solidFill>
              </a:rPr>
              <a:t>konzumenti první třídy,</a:t>
            </a:r>
          </a:p>
          <a:p>
            <a:pPr algn="ctr" eaLnBrk="1" hangingPunct="1"/>
            <a:r>
              <a:rPr lang="cs-CZ" altLang="cs-CZ" b="1" dirty="0">
                <a:solidFill>
                  <a:srgbClr val="92D050"/>
                </a:solidFill>
              </a:rPr>
              <a:t>býložravci</a:t>
            </a:r>
          </a:p>
        </p:txBody>
      </p:sp>
      <p:sp>
        <p:nvSpPr>
          <p:cNvPr id="7" name="TextovéPole 9">
            <a:extLst>
              <a:ext uri="{FF2B5EF4-FFF2-40B4-BE49-F238E27FC236}">
                <a16:creationId xmlns:a16="http://schemas.microsoft.com/office/drawing/2014/main" id="{93946E9D-3C1B-7591-3DBF-78D58BA3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365" y="2249522"/>
            <a:ext cx="22953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rgbClr val="FFC000"/>
                </a:solidFill>
              </a:rPr>
              <a:t>konzumenti druhé třídy,</a:t>
            </a:r>
          </a:p>
          <a:p>
            <a:pPr algn="ctr" eaLnBrk="1" hangingPunct="1"/>
            <a:r>
              <a:rPr lang="cs-CZ" altLang="cs-CZ" b="1" dirty="0">
                <a:solidFill>
                  <a:srgbClr val="FFC000"/>
                </a:solidFill>
              </a:rPr>
              <a:t>masožravci</a:t>
            </a:r>
          </a:p>
          <a:p>
            <a:pPr eaLnBrk="1" hangingPunct="1"/>
            <a:endParaRPr lang="cs-CZ" altLang="cs-CZ" b="1" dirty="0"/>
          </a:p>
        </p:txBody>
      </p:sp>
      <p:sp>
        <p:nvSpPr>
          <p:cNvPr id="8" name="TextovéPole 10">
            <a:extLst>
              <a:ext uri="{FF2B5EF4-FFF2-40B4-BE49-F238E27FC236}">
                <a16:creationId xmlns:a16="http://schemas.microsoft.com/office/drawing/2014/main" id="{68ECA8C3-ACC7-5035-3762-862974DAA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144" y="635985"/>
            <a:ext cx="23145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rgbClr val="FF0000"/>
                </a:solidFill>
              </a:rPr>
              <a:t>konzumenti třetí třídy,</a:t>
            </a:r>
          </a:p>
          <a:p>
            <a:pPr algn="ctr" eaLnBrk="1" hangingPunct="1"/>
            <a:r>
              <a:rPr lang="cs-CZ" altLang="cs-CZ" b="1" dirty="0">
                <a:solidFill>
                  <a:srgbClr val="FF0000"/>
                </a:solidFill>
              </a:rPr>
              <a:t>největší predátoři = lovci</a:t>
            </a: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8DBAD04E-1120-9437-DC25-3170D2CB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573" y="6309912"/>
            <a:ext cx="1361269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rgbClr val="C00000"/>
                </a:solidFill>
              </a:rPr>
              <a:t>rozkladači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4EACB0-76AF-CDAB-62A2-6DD3392B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4" y="322205"/>
            <a:ext cx="6712745" cy="813458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 Black" panose="020B0A04020102020204" pitchFamily="34" charset="0"/>
              </a:rPr>
              <a:t>Potravní pyramida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1F2CC2-A2F9-5118-8B2D-D2355EEF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94" y="1247462"/>
            <a:ext cx="6100763" cy="514306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 vrcholu pyramidy –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dravci</a:t>
            </a: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masožravci;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Konzumenti vyšších řádů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všežravci a masožravci;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Konzumenti 1. Řádu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býložravci;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Konzumenti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živí se producenty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jinými konzumenty – býložravci, všežravci, masožravci;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Producenti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organismy, které dokáží fotosyntetizovat, produkují biomasu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látky) – rostliny.</a:t>
            </a:r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230380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243641"/>
      </a:dk2>
      <a:lt2>
        <a:srgbClr val="E8E2E7"/>
      </a:lt2>
      <a:accent1>
        <a:srgbClr val="61B16C"/>
      </a:accent1>
      <a:accent2>
        <a:srgbClr val="59B08A"/>
      </a:accent2>
      <a:accent3>
        <a:srgbClr val="69ACAA"/>
      </a:accent3>
      <a:accent4>
        <a:srgbClr val="69A7D0"/>
      </a:accent4>
      <a:accent5>
        <a:srgbClr val="8494D8"/>
      </a:accent5>
      <a:accent6>
        <a:srgbClr val="8069D0"/>
      </a:accent6>
      <a:hlink>
        <a:srgbClr val="AE69A4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9D283C53298C45B6748CB153CB677C" ma:contentTypeVersion="14" ma:contentTypeDescription="Vytvoří nový dokument" ma:contentTypeScope="" ma:versionID="194f1310cdb0f537779980f09ac392e0">
  <xsd:schema xmlns:xsd="http://www.w3.org/2001/XMLSchema" xmlns:xs="http://www.w3.org/2001/XMLSchema" xmlns:p="http://schemas.microsoft.com/office/2006/metadata/properties" xmlns:ns3="8a85a0d8-ce04-432b-996d-c7f6a40899b9" xmlns:ns4="7f436ff6-d57f-4acf-ae30-fadd9e039a6b" targetNamespace="http://schemas.microsoft.com/office/2006/metadata/properties" ma:root="true" ma:fieldsID="7f07137e776c291b3f123817aed2481b" ns3:_="" ns4:_="">
    <xsd:import namespace="8a85a0d8-ce04-432b-996d-c7f6a40899b9"/>
    <xsd:import namespace="7f436ff6-d57f-4acf-ae30-fadd9e039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5a0d8-ce04-432b-996d-c7f6a408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36ff6-d57f-4acf-ae30-fadd9e039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01A316-DCA8-4146-95C9-9E897F9C5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5a0d8-ce04-432b-996d-c7f6a40899b9"/>
    <ds:schemaRef ds:uri="7f436ff6-d57f-4acf-ae30-fadd9e039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CE057-884A-4A90-8CF1-DF20A32EFF5F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7f436ff6-d57f-4acf-ae30-fadd9e039a6b"/>
    <ds:schemaRef ds:uri="8a85a0d8-ce04-432b-996d-c7f6a40899b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BFC0B5-EC01-4EC8-B658-9F1794BFC2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817</Words>
  <Application>Microsoft Office PowerPoint</Application>
  <PresentationFormat>Širokoúhlá obrazovka</PresentationFormat>
  <Paragraphs>187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Neue Haas Grotesk Text Pro</vt:lpstr>
      <vt:lpstr>Times New Roman</vt:lpstr>
      <vt:lpstr>Wingdings</vt:lpstr>
      <vt:lpstr>Wingdings 2</vt:lpstr>
      <vt:lpstr>PunchcardVTI</vt:lpstr>
      <vt:lpstr>Vzájemné vztahy organismů</vt:lpstr>
      <vt:lpstr>Prezentace aplikace PowerPoint</vt:lpstr>
      <vt:lpstr>Vztahy mezi živými organismy – potravní vztahy</vt:lpstr>
      <vt:lpstr>Ekosystém – přírodní celek</vt:lpstr>
      <vt:lpstr>Potravní vztahy − PRODUCENTI</vt:lpstr>
      <vt:lpstr>Potravní vztahy − KONZUMENTI</vt:lpstr>
      <vt:lpstr>Potravní vztahy − DESTRUENTI </vt:lpstr>
      <vt:lpstr>Destruenti (rozkladači) Mineralizace  organické hmoty</vt:lpstr>
      <vt:lpstr>Potravní pyramida</vt:lpstr>
      <vt:lpstr>Potravní řetězec a pyramida v rámci Ekosystému</vt:lpstr>
      <vt:lpstr>Potravní vztahy SYMBIÓZA</vt:lpstr>
      <vt:lpstr>Potravní vztahy − PARAZITISMUS</vt:lpstr>
      <vt:lpstr>Potravní vztahy PREDACE</vt:lpstr>
      <vt:lpstr>Opakování − vyluštěte:</vt:lpstr>
      <vt:lpstr>Opakování − řešení: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Vzájemné vztahy organismů</dc:title>
  <dc:creator>Coufal Petr</dc:creator>
  <cp:lastModifiedBy>Coufal Petr</cp:lastModifiedBy>
  <cp:revision>1</cp:revision>
  <dcterms:created xsi:type="dcterms:W3CDTF">2022-07-08T19:42:17Z</dcterms:created>
  <dcterms:modified xsi:type="dcterms:W3CDTF">2022-10-18T04:08:45Z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0x0101002C9D283C53298C45B6748CB153CB677C</vt:lpwstr>
  </property>
</Properties>
</file>